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96" r:id="rId3"/>
    <p:sldId id="306" r:id="rId4"/>
    <p:sldId id="308" r:id="rId5"/>
    <p:sldId id="309" r:id="rId6"/>
    <p:sldId id="297" r:id="rId7"/>
    <p:sldId id="314" r:id="rId8"/>
    <p:sldId id="313" r:id="rId9"/>
    <p:sldId id="299" r:id="rId10"/>
    <p:sldId id="300" r:id="rId11"/>
    <p:sldId id="285" r:id="rId12"/>
  </p:sldIdLst>
  <p:sldSz cx="9144000" cy="5143500" type="screen16x9"/>
  <p:notesSz cx="6858000" cy="9144000"/>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see" initials="H" lastIdx="1" clrIdx="0">
    <p:extLst>
      <p:ext uri="{19B8F6BF-5375-455C-9EA6-DF929625EA0E}">
        <p15:presenceInfo xmlns:p15="http://schemas.microsoft.com/office/powerpoint/2012/main" userId="Hase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014E"/>
    <a:srgbClr val="3C4856"/>
    <a:srgbClr val="5466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43" autoAdjust="0"/>
    <p:restoredTop sz="94615" autoAdjust="0"/>
  </p:normalViewPr>
  <p:slideViewPr>
    <p:cSldViewPr snapToGrid="0">
      <p:cViewPr varScale="1">
        <p:scale>
          <a:sx n="111" d="100"/>
          <a:sy n="111" d="100"/>
        </p:scale>
        <p:origin x="667" y="82"/>
      </p:cViewPr>
      <p:guideLst>
        <p:guide orient="horz" pos="1620"/>
        <p:guide pos="2880"/>
      </p:guideLst>
    </p:cSldViewPr>
  </p:slideViewPr>
  <p:notesTextViewPr>
    <p:cViewPr>
      <p:scale>
        <a:sx n="1" d="1"/>
        <a:sy n="1" d="1"/>
      </p:scale>
      <p:origin x="0" y="0"/>
    </p:cViewPr>
  </p:notesTextViewPr>
  <p:sorterViewPr>
    <p:cViewPr>
      <p:scale>
        <a:sx n="186" d="100"/>
        <a:sy n="18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ink/ink1.xml><?xml version="1.0" encoding="utf-8"?>
<inkml:ink xmlns:inkml="http://www.w3.org/2003/InkML">
  <inkml:definitions>
    <inkml:context xml:id="ctx0">
      <inkml:inkSource xml:id="inkSrc0">
        <inkml:traceFormat>
          <inkml:channel name="X" type="integer" max="4800" units="cm"/>
          <inkml:channel name="Y" type="integer" max="1350" units="cm"/>
          <inkml:channel name="T" type="integer" max="2.14748E9" units="dev"/>
        </inkml:traceFormat>
        <inkml:channelProperties>
          <inkml:channelProperty channel="X" name="resolution" value="139.53488" units="1/cm"/>
          <inkml:channelProperty channel="Y" name="resolution" value="69.58763" units="1/cm"/>
          <inkml:channelProperty channel="T" name="resolution" value="1" units="1/dev"/>
        </inkml:channelProperties>
      </inkml:inkSource>
      <inkml:timestamp xml:id="ts0" timeString="2020-11-02T12:27:39.738"/>
    </inkml:context>
    <inkml:brush xml:id="br0">
      <inkml:brushProperty name="width" value="0.05292" units="cm"/>
      <inkml:brushProperty name="height" value="0.05292" units="cm"/>
      <inkml:brushProperty name="color" value="#FF0000"/>
    </inkml:brush>
  </inkml:definitions>
  <inkml:trace contextRef="#ctx0" brushRef="#br0">16960 7937 0</inkml:trace>
</inkml:ink>
</file>

<file path=ppt/ink/ink1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17T06:28:26.515"/>
    </inkml:context>
    <inkml:brush xml:id="br0">
      <inkml:brushProperty name="width" value="0.05292" units="cm"/>
      <inkml:brushProperty name="height" value="0.05292" units="cm"/>
      <inkml:brushProperty name="color" value="#FF0000"/>
    </inkml:brush>
  </inkml:definitions>
  <inkml:trace contextRef="#ctx0" brushRef="#br0">9432 10200 0,'14'0'47,"-1"0"-15,0 0-32,14 0 31,-14 0-31,13 0 15,14 0-15,-27 0 16,14 0-16,-1 0 16,-13 0-1,1 0-15,-1 0 125</inkml:trace>
  <inkml:trace contextRef="#ctx0" brushRef="#br0" timeOffset="5045.8584">10477 10226 0,'14'0'47,"-1"0"-32,0 0 1,14 0-16,-14 0 16,13 0-16,-12 0 15,-1 0-15,0 0 16,0 0 0,0 0-16,1 0 0,-1 0 15,0 0 1,0 0-16,1 0 31</inkml:trace>
  <inkml:trace contextRef="#ctx0" brushRef="#br0" timeOffset="6143.7748">8731 10332 0,'0'-13'47,"13"0"-16,1 13-31,12 0 16,1 0-1,-1 0-15,1 0 0,-14 0 16,79 0 15,-65 0-31,-14 0 0,14 0 16,-14 0-1,0 0-15,13 0 0,-12 0 32</inkml:trace>
  <inkml:trace contextRef="#ctx0" brushRef="#br0" timeOffset="9405.6736">3585 9882 0,'13'0'78,"27"0"-62,0 0-1,-14 0-15,14 0 16,0 0-16,-27 0 16,13 0-16,1 0 0,-14 0 15,13 0 1,-12 0-16</inkml:trace>
  <inkml:trace contextRef="#ctx0" brushRef="#br0" timeOffset="9890.0251">3916 9816 0,'13'0'47,"0"0"-32,1 13 1,-1-13-16,-13 13 15,13 1-15,0-14 16,-13 13 0,0 0-1,0 0-15,0 14 16,-13-1-16,-13-26 16,26 14-16</inkml:trace>
  <inkml:trace contextRef="#ctx0" brushRef="#br0" timeOffset="11017.8107">5530 10160 0,'13'0'78,"93"0"-62,-40 0-1,27 0-15,-1 0 16,80 0 0,-106 0-1,-13 0-15,0 0 16,-26 0 0,-14 0-1,13 0 32,1 0-47,-1 0 16,80 0-1,-66 0-15,39 13 16,-52-13-16,12 0 16,1 0-1,26 0 1,-26 0-16,-27 0 15,0 0 1</inkml:trace>
  <inkml:trace contextRef="#ctx0" brushRef="#br0" timeOffset="12426.6202">3413 10729 0,'27'0'109,"-14"0"-109,0 0 16,40-13-1,-27 13 1,1-14-16,13 1 16,-27 13-1,0 0 1,13 0 0,1 0-1,-14 0-15,0 0 16,1 0-1,-1 0-15,0 0 16,0 0 0,1 0-1,12 0-15,0 0 16,-12 0 0,-1 0-1,0 0-15,-13-13 110</inkml:trace>
  <inkml:trace contextRef="#ctx0" brushRef="#br0" timeOffset="13076.4353">3850 10544 0,'13'0'63,"0"0"-48,14 26 1,-14-26-16,-13 13 16,26 1 15,-12-1-16,-14 0 17,0 13-1,0 1-15,0-14-1,0 0-15,-27 14 16,14-27-16,-27 26 15,27 1-15,0-27 32</inkml:trace>
  <inkml:trace contextRef="#ctx0" brushRef="#br0" timeOffset="18007.7171">4326 11126 0,'13'0'79,"27"0"-64,26 0 1,-40 0-1,1 0-15,-14 0 16,14 0-16,-14 0 0,0 0 16,0 0-16,1 0 31,-1 0 0,0 0-15,0 0 15,0 0-15,1 0-1</inkml:trace>
  <inkml:trace contextRef="#ctx0" brushRef="#br0" timeOffset="20064.8199">5715 12131 0,'13'0'78,"27"0"-63,-27 0-15,0 0 16,27 0-16,0 0 16,-14 0-16,14 0 15,-14 0-15,-12 0 16,12 0-16,-13 0 16,0 0-1,1 0-15,-1 0 16,13 0-1,-12 0-15,25-13 16,-12 0 0,-1 13-16,-13 0 15,1-14 1,-1 14 15,0 0-31,0 0 16,1 0-16,-1 0 31,0-13-15,0 13 31,1 0-32,-1 0-15,0 0 16,0 0-1,0 0-15,1 0 16,12 0 15,-13 0-15</inkml:trace>
  <inkml:trace contextRef="#ctx0" brushRef="#br0" timeOffset="21197.2826">7064 12039 0,'14'13'0,"-1"-13"15,0 0 1,0 0-16,1 0 16,12 0-16,0 0 15,-12 0-15,12 0 16,14 0-16,-27-13 15,0 13-15,14 0 16,-14 0 0,0 0-16,14-14 31,-14 14-15,0 0 15</inkml:trace>
  <inkml:trace contextRef="#ctx0" brushRef="#br0" timeOffset="23740.6476">6363 12105 0,'13'0'47,"1"0"-31,-1-14-1,0 14 1,0 0-16,1 0 31,-1-13-31,0 13 47,0 0-31,1 0-16,-1 0 140,0 0-124,0 0 109,0 0-125</inkml:trace>
  <inkml:trace contextRef="#ctx0" brushRef="#br0" timeOffset="28588.248">5755 12091 0,'13'0'110,"0"0"-95,14 0-15,-14 0 16,27 0-16,-14 0 16,0 0-16,1 0 15,-14 0-15,0 0 16,14 0-16,-14 0 15,0 0 17,14 0-32,-14 0 0,0 0 15,14 0-15,-14 0 16,27 0 0,-27 0 15,0 0-16,0 0-15,0 0 32,1 0-32,12 0 15,27 0 1,-40 0 0,1 0-16,-1 0 15,0 0 16,0 0-31,0 0 16,14 0 0,-14 0-16,0 0 15,1 0-15,-1 0 16,0 0 15,0 0-15,1 0 15,-1 0-31</inkml:trace>
  <inkml:trace contextRef="#ctx0" brushRef="#br0" timeOffset="30558.3379">6972 12052 0,'13'0'94,"0"0"-78,0 0-1,1 0-15,-1 0 0,13 0 16,-12 0-16,-1 0 16,13 0-1,-12 0 1,12 0 0,-13 0-16,0 0 15,1 0 1,-1 0 31,0 0-32,0 0-15,1 0 32,-1 0-1,0 0-16,0 0 1,0 0-16,1 0 141,-1 0-126,0 0 1,0 0 15</inkml:trace>
  <inkml:trace contextRef="#ctx0" brushRef="#br0" timeOffset="38350.9813">6072 12131 0,'13'0'0,"-13"13"15,14-13 1,-1 0-1,0 0-15,40 0 32,-13 0-32,-14 0 15,-13 0-15,40 0 16,-39 0-16,12 0 16,27-13-16,-27 0 15,-12 13 1,-1 0-1,0 0 1,0 0 0,1 0-16,12 0 15,-13 0 1</inkml:trace>
  <inkml:trace contextRef="#ctx0" brushRef="#br0" timeOffset="41848.5334">9419 1852 0,'13'0'47,"-13"13"-31,0 14-16,0-1 15,0-13 1,0 14-16,0-14 0,0 0 16,0 1-1,0-1 1,0 0-1,0 0 1,0 14 0,0-14-1</inkml:trace>
  <inkml:trace contextRef="#ctx0" brushRef="#br0" timeOffset="42733.7526">9327 2037 0,'0'14'62,"13"-14"-62,0 26 16,-13-13-16,0 0 15,13 14 1,0-27-16,1 13 16,-14 0 62,13-13-47,13 0-31,-26-13 16,14 0-16,12 13 15,1-27 1,-14 14-16,0 0 31,13-13-31</inkml:trace>
  <inkml:trace contextRef="#ctx0" brushRef="#br0" timeOffset="48686.2827">5662 12885 0,'0'-13'94,"40"0"-94,-1 0 0,-25 13 16,12 0-1,-13 0-15,14 0 16,13 0-16,-14 0 16,14 0-16,13 0 15,-14 0-15,1 0 16,13 0-16,-13 0 15,-1 0-15,1 0 16,13 0 0,-27 0-16,-12 0 15,52 0 1,-40 0-16,14 0 16,0 0-16,-27 0 15,13 0 1,1 0-16,-14 0 0,13 0 15,-12 0-15,12 0 16,0 0-16,-12-14 16,12 14-1,-13 0-15,1 0 0,12 0 16,-13-13-16,1 13 31,-1 0-31,0 0 16,0 0-1,14-13-15,-14 0 16,0 13-16,0 0 16,1 0-16,12 0 15,27 0 1,-40 0 0,0 0-1,14 0 1,-14 0-16,14 0 15,26 0 1,-40 0 0,26-14-1,-25 14 1,12 0 0,1-13-16,12 0 15,-26 13 1,1 0-1,-1 0-15,0 0 32,0 0-32,1 0 15,-1-13 1,0 13 0,0 0-1,1 0 1,-1 0-1,0 0 1,0 0-16,0 0 16,1 0-1,-1 0 1,0-14 0,0 14 30,1 0 33,12 0-64,-13 0 1,14 0-1,-14 0 1,0 0-16,0 0 16,1 0-16,-1 0 15,0 0-15,0 0 47,14 14-31,-1-14-1,-12 0 1,12 0 0,-13 13-1,0-13 1,1 0-16,25 13 16,-25-13-1</inkml:trace>
  <inkml:trace contextRef="#ctx0" brushRef="#br0" timeOffset="50261.3503">4379 12859 0,'0'0'0,"26"0"15,14 0 1,0 0-16,-1 0 15,1 0-15,0 0 16,-14 0-16,40 0 16,-26 0-16,0-13 15,-14-1 1,-13 14 0</inkml:trace>
  <inkml:trace contextRef="#ctx0" brushRef="#br0" timeOffset="56216.2206">16788 5636 0,'13'0'109,"0"0"-93,0 0-16,1 0 31,-1 0-15,0 0-16,0 0 15,1 0 1,-1 0-16,0 0 16,0 0-16</inkml:trace>
  <inkml:trace contextRef="#ctx0" brushRef="#br0" timeOffset="56960.6684">16907 5530 0,'0'-13'31,"26"13"-15,-12 13-1,12 13 17,-13-13-32,0-13 15,1 14 48,-14-1-48,0 0 1,0 0 0,0 1-1,-14-14-15,1 13 16,13 0-16,-13 0 16,0-13-16,13 27 31,-13-14-16</inkml:trace>
  <inkml:trace contextRef="#ctx0" brushRef="#br0" timeOffset="59887.9548">17079 7329 0,'13'0'94,"0"0"-78,14 0-16,12 0 15,-25 0-15,12 0 16,1 0-1,-14 0-15,0 0 16,0 0-16,53 0 31,-52 0-31,-1 0 16,0 0-16,0 0 16,1 0-16,-1 0 15,0 0 1,13 0-16,-26-13 15,14 13 17,-1 0-17,0 0 110</inkml:trace>
  <inkml:trace contextRef="#ctx0" brushRef="#br0" timeOffset="66330.0884">4564 12859 0,'0'-13'62,"27"13"-46,25 0 15,-12 0-31,-27 0 0,14 0 16,-14 0-16,0 0 15,27 0 1,-27 0-16,40 0 31,-40 0-31,1 0 250,-1 0-234</inkml:trace>
  <inkml:trace contextRef="#ctx0" brushRef="#br0" timeOffset="70708.425">14301 10835 0,'13'0'94,"0"0"-79,0 0-15,1 0 16,-1 0-16,13 0 15,14 0-15,-27 0 16,14 0-16,52 0 31,-66 0-31,1 0 16,12 0-16,0 0 16,-12 0-1,12 0-15,1 0 16,65 0-1,-39 0-15,0 0 16,-27 0-16,14 0 31,-27 0-15,1 0-16,-1 0 0,0 0 16,14 0-1,12-14 1,-12 14-1,-14 0-15,0 0 16,14 0 0,-14 0-1,0 0 1,0 0 0,1 0-16,-1 0 15,0 0 1,0 0-16,0 0 62,1 0-46,-1 0 0,0 0-1,0 0 16,1 0-15,12-13-16,-13 0 16,1 13-1,-1 0 1,0 0 0,0 0-1,0 0 16,1 0-31,-1 0 16,0 0 0,0 0-1,1 0 32,-1 0-16,0 0 16,0 0 16</inkml:trace>
  <inkml:trace contextRef="#ctx0" brushRef="#br0" timeOffset="73847.8389">15822 10782 0,'13'0'47,"14"0"-31,-1 0-16,27 13 16,-26-13-16,12 0 15,14 0-15,-13 0 16,13 0-16,-27 0 15,54 0 1,-54 0-16,40 0 16,-53 0-1,1 0 1,12 0 0,27 0-16,-13 0 15,13 0-15,-40 0 16,27 0-16,-1 0 15,-25 0-15,12 0 32,-13 0-32,0 0 15,1 0 1,-1 0 0,0 0-1,0 0 1,14 0-16,-14 0 15,0 0 32</inkml:trace>
  <inkml:trace contextRef="#ctx0" brushRef="#br0" timeOffset="81107.3172">19526 10808 0,'40'13'125,"13"1"-110,-27-14 1,14 13-16,0 0 16,-1 0-16,-25-13 15,-1 0-15,0 0 16,0 0-16,14 0 16,12 14-16,-12-1 15,-1-13 1,1 13-16,-1-13 15,1 0-15,-14 0 16,13 0-16,-12 0 16,-1 0-16,0 0 15,0 0 1,14 0-16,-14 0 16,0 0-16,14 0 0,-14 0 15,13 0-15,1 0 16,-14 0-16,0 0 15,1 0-15,-1 0 16,0 0-16,0 0 31,0 0-31,1 0 16,12 0 0,-13 0-1,1 0 1,-1 0-16,0 0 187,0 0-171,1 0 0,-1 0-1,0 0 1,0 0-16,0 0 15</inkml:trace>
  <inkml:trace contextRef="#ctx0" brushRef="#br0" timeOffset="84140.0575">17846 10835 0,'0'13'47,"27"-13"-15,-1 0-32,14 0 0,39 0 31,-39 0-31,13 0 15,13 0-15,119 0 32,-119 0-32,0 0 15,-13 0-15,-26 0 16,26 0-16,-14 0 16,-25 0-16,25 0 15,-12 0-15,-14 0 16,0 0-16,0 0 15,1 0 1,12 0 0,1 0-1,-14 0-15,0 0 32,40 0 14,-40 0-46,14 0 16,-14 0 0</inkml:trace>
  <inkml:trace contextRef="#ctx0" brushRef="#br0" timeOffset="93282.2271">15862 12515 0,'53'0'78,"0"0"-78,13 0 16,0 0-16,159 0 16,-146 0-1,40 0 1,-26 0-16,-53 0 0,12 0 16,-12 0-16,-27 0 15,14 0 1,-14 0-16,0 0 31,0 0-15,1 0 62,12 0-63,-13 0 1,14 0 0</inkml:trace>
  <inkml:trace contextRef="#ctx0" brushRef="#br0" timeOffset="94922.2096">17343 12581 0,'40'0'63,"-27"0"-48,40 0-15,-13 0 16,0 0-16,13 0 15,-1 0-15,15 0 0,-28 0 16,27 0 0,-13 0-16,14 0 15,78 0 1,-79 0 0,-26 0-16,13 0 0,-14 0 15,-25 0-15,12 0 16,1 0-16,-14 0 15,13 0-15,14-13 16,-27-1-16,0 14 16,1 0-16,-1 0 15,13 0 1,-12 0-16,-1 0 16,0 0-16,0 0 15,1 0-15,-1 0 16,0 0-1,0 0 1,0 0-16,1 0 31,-1 0-31,0 0 16,0 0 15,1-13-15,12 13-1,-13 0-15</inkml:trace>
  <inkml:trace contextRef="#ctx0" brushRef="#br0" timeOffset="96238.2812">19619 12515 0,'13'0'31,"14"0"-15,-1 0-16,14 0 16,-1 0-16,-12 0 15,13 0 1,26 0-16,0 0 0,26 0 15,1 0 1,-27 0-16,0 0 16,-13 0-16,-26 0 0,-1 0 15,-13 0 1,1 0 0,-1 0 46,0 0 16,0 0-62,1 0-1,12 0 1,-13 0-16</inkml:trace>
  <inkml:trace contextRef="#ctx0" brushRef="#br0" timeOffset="97305.6649">21087 12554 0,'0'14'32,"14"-14"-17,25-14 1,1 1-16,66 13 15,-14 0 1,41 0 0,-1 0-16,-13 0 0,-13 0 15,13 0-15,-13 0 16,-40 0-16,0 0 16,40 0-1,-66 0 1,12 0-16,-12 0 15,0 0-15,26 0 32,-40 0-17,1 0 1,-14 0-16,0 0 16,14 0-16,-1 0 15,1 0-15,-14 0 16,80 0-1,-67 0 1,0 0-16,-12 0 16,-1 0-1,0 0 1</inkml:trace>
  <inkml:trace contextRef="#ctx0" brushRef="#br0" timeOffset="99902.1901">13652 12554 0,'40'0'94,"0"0"-94,-14 0 16,27 0-16,0 0 15,13 0 1,0 0-16,1 0 0,184 0 31,-158 0-15,-27 0-16,0 0 0,-13 0 15,-27 0 1,1 0-16,-14 0 0,13 0 31,1 0-15,13 0 15,-27 0-31,13 0 16,1 0-16,12 0 31,-25 0-15,-1 0-1,0 0 1,0 0 0,0 0-1,1 0 1,-1 0-1,0 0 1,0 0 0,1 0-1,-1 0-15,0 0 0,0 0 32,1 0-1,-1 0-16,0 0 17,0 0-17,0 0 1,1 0 15,-1 0 32,-13-13-48,-13-13-15,-1-1 16</inkml:trace>
  <inkml:trace contextRef="#ctx0" brushRef="#br0" timeOffset="197357.8202">4948 8136 0,'39'0'63,"186"0"-48,-106 0 1,14 0-16,39 26 15,-14-12-15,-25-14 16,25 0-16,-12 0 16,13 0-16,-1 0 15,-12 0 1,13 0-16,-1 0 0,14 13 16,-53 13-16,-13-12 15,-53-14-15,0 0 16,13 0-1,-13 0-15,-13 0 16,13 0-16,0 0 0,13 0 16,93 0-1,-93 0-15,93 0 32,-146 0-17,13 0-15,-13 0 31,1 0 329,-1 0-360,0 0 47,0 0-32,1 0 17,-1 0-32,0 0 109,0 0-78,1 0-31,-1 0 31,13 0 1,1 0-17,-14 0-15,0 0 16,0 0 0,1 0-16,12 0 15,-13 0 1,53 0-1,-52 0 1,-1 0 15,0 0 1,0 0-32,27 13 15,-27-13 141,0 0-140</inkml:trace>
  <inkml:trace contextRef="#ctx0" brushRef="#br0" timeOffset="199833.5565">3347 6720 0,'0'0'0,"0"27"15,0 13-15,0 12 16,0 1-16,0 14 15,0-28-15,0 27 16,0 27 0,0-14-16,0 1 15,0 105 1,0-92-16,0-14 16,0 14-16,0 52 15,0-105 1,0 13-16,0 0 15,0-1-15,0-12 16,0 0-16,0 0 16,0-14-16,0 80 31,0-93-15,0 14-1,13-1-15,0-13 16,1 14-1,25-14 1,-12 0-16,92 0 16,-40 1-1,226 52 17,-173-27-32,27-12 0,13-1 15,52 14-15,-25 13 16,26-27-16,-27 41 15,318-15 1,-384-52 0,120 0-1,-146 0 1,185 0 0,-186 0-1,253 0 1,-226 0-1,106 0 1,-172 0 0,-26 0-16,13 0 15,79 0 17,-66 0-32,0 0 0,-13 0 15,0 0-15,-26 0 16,26 0-1,-14 0 1,1-13-16,0 0 16,-27 13-16,27-13 0,-27 13 15,119 0 17,-66 0-32,0 0 0,27 0 15,13 0 1,-14 0-16,1 0 15,-14 0-15,1 0 0,-14 0 32,-53 0-1,0-13-31,14 13 31,-1 0-31,1-14 16,-14 14-16,13 0 15,1 0-15,13 0 16,-14 0-16,1 0 16,-1 0-1,0 0-15,-12 0 16,12-13 0,-26 0-16,40 0 31,-14 13-31,-26-14 15,27 1-15,12 0 16,-39 0-16,14 13 16,-1 0 15,-13-14 141</inkml:trace>
  <inkml:trace contextRef="#ctx0" brushRef="#br0" timeOffset="200407.8725">9551 8678 0,'0'-13'16,"14"13"-16,12 0 15,1 0-15,12 0 16,14 0-16,-26 0 16,-1 0-16,-13 0 15,1 0 32,12 0-31,-26 13-1,0 1 1,0 25 0,0 1-16,0-14 15,-26 1-15,-1-1 31</inkml:trace>
</inkml:ink>
</file>

<file path=ppt/ink/ink1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17T06:30:40.674"/>
    </inkml:context>
    <inkml:brush xml:id="br0">
      <inkml:brushProperty name="width" value="0.05292" units="cm"/>
      <inkml:brushProperty name="height" value="0.05292" units="cm"/>
      <inkml:brushProperty name="color" value="#FF0000"/>
    </inkml:brush>
  </inkml:definitions>
  <inkml:trace contextRef="#ctx0" brushRef="#br0">11139 2580 0,'13'0'31,"0"0"-31,1 26 15,12 27 17,-26 0-32,0-40 15,0 14 1,13 26-16,1-14 16,-14-26-16,0 27 15,0 0-15,0-27 16,0 14-16,0-14 15</inkml:trace>
  <inkml:trace contextRef="#ctx0" brushRef="#br0" timeOffset="508.4384">11086 2884 0,'13'0'15,"-26"0"-15,39 26 0,-12-12 16,-1 12-16,13 1 15,-12-1-15,-1-26 16,-13 13-16,13 0 16,0 1-16,1-14 15,25 0 1,-26-14 0,27 1-1,0-13-15,-14-1 0,-12 27 16,-1-13-1,0 0 64</inkml:trace>
  <inkml:trace contextRef="#ctx0" brushRef="#br0" timeOffset="1586.2604">13401 2461 0,'0'13'31,"0"27"-31,0-14 16,0 27-16,0-13 16,0-14-16,0 14 15,0-1 1,0-12-16,0-1 16,0-12-16,0-1 15,0 0-15</inkml:trace>
  <inkml:trace contextRef="#ctx0" brushRef="#br0" timeOffset="2053.4648">13176 2791 0,'13'14'16,"14"12"-16,-1 0 15,1 14 1,26 13 0,-40-40-16,0-13 15,14 0 1,39 0-1,-26-13 1,12-13-16,15-27 16,52-13-1,-106 66 1,0 0 0</inkml:trace>
  <inkml:trace contextRef="#ctx0" brushRef="#br0" timeOffset="7165.7374">6271 12369 0,'13'0'32,"27"0"-32,-14 0 15,27 0-15,-13 0 16,-14 0-16,14 0 16,-14 0-16,1 0 15,-14 0 1,13 0-1,-12 0-15,-1 0 16,0 0 0,0 0-16</inkml:trace>
  <inkml:trace contextRef="#ctx0" brushRef="#br0" timeOffset="7640.4835">6667 12237 0,'27'0'15,"-1"13"1,-26 0-16,27 1 15,-14-1-15,0 0 16,-13 0 15,0 1-31,14-1 16,-14 0 0,-14 53 15,1-53-31,-13-13 15,12 0-15,-12 14 16,13-1-16</inkml:trace>
  <inkml:trace contextRef="#ctx0" brushRef="#br0" timeOffset="10661.4963">6496 12740 0,'26'0'78,"0"0"-62,14 0-16,0 0 16,-14 0-16,1 0 0,-14 0 15,0 0-15,14 0 16,-1 0-1,-13 0 17</inkml:trace>
  <inkml:trace contextRef="#ctx0" brushRef="#br0" timeOffset="11108.7204">6787 12607 0,'13'0'31,"-13"14"-31,26-1 0,14 27 31,-40-27-31,13-13 16,-13 13-1,13 0-15,1 0 32,-28 27-17,14-27 1,-26 14 0,-14-1-16,1-12 0,39-1 15,-14-13 1,-12 0-16,26 13 62</inkml:trace>
</inkml:ink>
</file>

<file path=ppt/ink/ink1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17T06:31:01.823"/>
    </inkml:context>
    <inkml:brush xml:id="br0">
      <inkml:brushProperty name="width" value="0.05292" units="cm"/>
      <inkml:brushProperty name="height" value="0.05292" units="cm"/>
      <inkml:brushProperty name="color" value="#FF0000"/>
    </inkml:brush>
  </inkml:definitions>
  <inkml:trace contextRef="#ctx0" brushRef="#br0">5358 6165 0,'13'0'78,"13"0"-62,27 0-16,-13 0 15,-13 0-15,12 0 16,1 0-16,-14 0 16,14 0-16,-13 0 15,-1 0-15,0 0 16,1 0-16,-14 0 16,0 0-16</inkml:trace>
  <inkml:trace contextRef="#ctx0" brushRef="#br0" timeOffset="581.8558">5715 5980 0,'0'-14'16,"13"14"-1,27 14 1,-14-14-16,-12 26 16,25-13-1,1 14-15,-14-14 16,-12 13-16,-1-26 16,0 14-16,0-14 15,-13 13 1,0 0-1,0 0 1,0 1-16,0-1 16,0 26-16,-26-12 15,13-14 1,-1 0-16,1 1 16,0-1-1,0-13 48,0 0-48,-1 0-15</inkml:trace>
  <inkml:trace contextRef="#ctx0" brushRef="#br0" timeOffset="2814.2628">6509 6403 0,'39'-13'62,"14"-1"-62,0 14 16,40 0-16,26 0 15,13 0-15,1 0 16,12 0-16,-13 0 16,-13 0-16,-13 0 15,-13 0-15,-27 0 16,-13 0-16,13 0 15,-26 0-15,-1 0 16,1 0 0,13 0-16,-27 0 15,14 0-15,-27 0 16,1 0-16</inkml:trace>
  <inkml:trace contextRef="#ctx0" brushRef="#br0" timeOffset="7094.4609">9300 6363 0,'27'-13'94,"-14"13"-63,0 0-15,0 0-16,0 0 16,1 0-1,12-13-15,1 13 16,-1 0 0,-13 0-16,1 0 15,-1 0 1,0 0-1,13 0 1,1 0 0,13 0-1,-14 0-15,-13 0 16,14 0-16,-14 0 16,0 0 15,0 0-16,1 0 1,12 0-16,-13 0 16,1 0-1,-1 0 17,0 0-32,0 0 15,0 0 1,1 0-1,-1 0 1,13 0 15,1 0-15,-14 0 15,0 0-15,1 0-1,-1 0 17,0 0-1,0 0 16,0 0 0,1 0-47,-1 0 31,0 0-15</inkml:trace>
  <inkml:trace contextRef="#ctx0" brushRef="#br0" timeOffset="15689.4429">9181 6337 0,'13'0'94,"0"0"-63,1 0-31,-1 0 15,13 0 1,-12 0-16,12 13 16,-13-13-16,1 0 15,12 0-15,-13 0 16,0 0 0,1 0 15,-1 0-16</inkml:trace>
  <inkml:trace contextRef="#ctx0" brushRef="#br0" timeOffset="20097.3505">13401 6456 0,'13'0'31,"1"0"-15,25 0-16,1 0 15,0 0-15,13 0 16,-14 0 0,41 0-1,-27 0-15,-1 0 16,-12 0-16,26 0 15,-26 0 1,-14 0-16,-12 0 16,-1 0-1,13 0 1,-12 0 15,-1 0-15,0 0 78,0 0-63</inkml:trace>
  <inkml:trace contextRef="#ctx0" brushRef="#br0" timeOffset="21344.5551">15028 6337 0,'14'0'0,"12"0"16,0 0-1,1 0 1,13 0-16,-1 0 16,-25 0-1,-1 0-15,13 0 16,-13 0-16,14 0 15,-14 0 1,0 0-16,27 0 16,13 0-16,13 0 15,-26 0-15,26 0 16,-13 0-16,13 0 16,-26 0-16,-14 0 15,1 0-15,-14 0 16,0 0 46,0 0-46,1 0 0,-1 0-1,0 0-15,0 0 47,0 0-47,14 0 16,-14 0 15,0 0-31,14 0 0,-14 0 16,14 0-16,-14 0 15,40 0 1,-40 0-1,0 0 1,0 0 0,1 0-1,-1 0-15,0 0 16,0 0 0</inkml:trace>
  <inkml:trace contextRef="#ctx0" brushRef="#br0" timeOffset="22429.2881">15637 7448 0,'0'13'47,"-13"-26"-31,-1-13-16,1-27 16,0 26-16,13 1 15,0-14-15,0 14 16,0-14-1,0 13-15,0 14 16,0-13-16,0-1 16,0 1-16,0-1 0,0 1 31,0 13-31,0-1 16,0 1-1,0 0 95,-27 13-95,1 0 1,13 13-16,-27 14 15,14-14-15,12 0 16,1 0 0,0-13-1</inkml:trace>
  <inkml:trace contextRef="#ctx0" brushRef="#br0" timeOffset="22960.8834">15637 6972 0,'13'0'16,"14"0"0,-14 0-1,0 13-15,0 0 16,27 40-1,-14-26 1,1-14-16,-14 13 16,27 1 15,-27-14-31</inkml:trace>
  <inkml:trace contextRef="#ctx0" brushRef="#br0" timeOffset="31191.2748">5384 4048 0,'13'0'62,"27"0"-46,0 0-16,-27 0 16,40 0-16,-27 0 15,-12 0 1,12 0-16,1 0 16,-14 0-16,13 0 0,-12 0 31,-1 0 16,0 0-32,0 0 1,14 13-16,-1-13 16,-13 0-1,1 0-15</inkml:trace>
  <inkml:trace contextRef="#ctx0" brushRef="#br0" timeOffset="31813.739">5821 3956 0,'13'0'16,"0"0"15,1 0-31,-1 0 15,0 13 1,0 0 0,0 0 15,1 0-15,-14 1-1,0-1 1,0 0-1,0 0-15,-14 1 0,1-1 16,-26 0-16,12 13 16,-26 1-1,27-14 1,12 0-16</inkml:trace>
  <inkml:trace contextRef="#ctx0" brushRef="#br0" timeOffset="51096.4905">5450 4564 0,'0'-13'94,"14"13"-63,-1 0-31,27 0 16,-14 0-16,-13 0 16,27 0-16,-27 13 15,0-13 16,1 0-15,-1 13-16,0-13 16,27 0 15,-27 0-15,0 0 30,0 0-46,1 0 16,-1 0 0,0 0-16,0 0 31,1 0-31,-1 0 16,0 0-1,0 0 1,1 0-1,-1 0 17,0 0-1,0 0-15</inkml:trace>
  <inkml:trace contextRef="#ctx0" brushRef="#br0" timeOffset="51747.14">5874 4432 0,'26'0'47,"-13"13"-32,-13 0-15,14 0 32,-1-13-17,0 0-15,0 14 31,-13-1 1,0 27-17,-13-27 1,0 0-16,0 0 16,-1 1 15</inkml:trace>
  <inkml:trace contextRef="#ctx0" brushRef="#br0" timeOffset="65120.7115">5424 5159 0,'26'0'125,"-12"0"-125,-1 0 15,13 0-15,1 0 16,-1 0-16,-13 0 16,14 0-1,-14 0-15,0 0 0,1 0 16,-1 0-16,0 0 15,14 0-15,-1 0 16,-13 0 0,0 0-1,1 0-15,-1 0 16,0 0 0,0 0-1,1 0 48</inkml:trace>
  <inkml:trace contextRef="#ctx0" brushRef="#br0" timeOffset="65764.206">5781 5040 0,'27'0'63,"-1"14"-48,-26-1-15,27-13 16,-14 0 0,0 13-1,0-13 1,-13 13-16,27 0 15,-14 1 1,-13 12 0,0-13-1,0 1 1,0-1 0,0 0-1,-13 0-15</inkml:trace>
  <inkml:trace contextRef="#ctx0" brushRef="#br0" timeOffset="71448.3888">8361 5199 0,'13'0'141,"0"0"-110,1 0-31,-1 0 32,0 0-32,0 0 15,0 0 32,1 0 156,-1 0-187,0 0-1,0 0 1,1 0 0,-1 13-1,0-13 32,0 0-31,0 0-1</inkml:trace>
  <inkml:trace contextRef="#ctx0" brushRef="#br0" timeOffset="80532.3856">5450 5569 0,'40'0'78,"0"0"-62,26 0-16,0 0 16,-13 0-16,13 0 15,0 0-15,0 0 16,-13 0-16,-13 0 15,-27 0-15,0 0 32</inkml:trace>
  <inkml:trace contextRef="#ctx0" brushRef="#br0" timeOffset="81094.1705">6032 5530 0,'0'-13'31,"14"13"-15,-1 13 0,0 0-1,0-13-15,1 13 16,-14 0-1,0 1 1,0-1-16,0 13 16,0-12-16,-14 39 15,-12-27 1,-1 0-16,-52 14 16,53-40-16,-1 13 15,14-13-15</inkml:trace>
  <inkml:trace contextRef="#ctx0" brushRef="#br0" timeOffset="86883.1923">8440 5861 0,'13'0'141,"1"0"-126,-1 0-15,0 0 16,0 0-16,1 0 16,12 0-1,-13 0 1,14 0-16,-1 13 15,-13-13 17,1 0 46,-1 0-78</inkml:trace>
  <inkml:trace contextRef="#ctx0" brushRef="#br0" timeOffset="91950.119">8176 13467 0,'13'-13'31,"0"13"-15,40 0 0,13 0-16,172 0 15,-53 0-15,1 0 16,700 0 15,-674 0-15,-14 0-16,-26 0 15,-13 0-15,-27 0 16,0 0-16,-26 0 16,27 0-16,25 0 15,14 0-15,27 0 16,26 0-16,13 0 15,0 0-15,-13 0 16,-14 0-16,-39 0 16,14 0-1,-54 0-15,13 0 0,-12 0 16,12 0-16,-12 0 16,-28 0-1,28 0-15,25 0 16,-12 0-16,13 0 15,-1 0-15,-25 0 16,12 0-16,-26 0 16,80 0-1,-107 0-15,-12 0 16,-1 0-16,-39 0 16,13 0-16,-14 0 15,-25 0-15,-1 0 16,0 0-1</inkml:trace>
  <inkml:trace contextRef="#ctx0" brushRef="#br0" timeOffset="96282.869">8916 12396 0,'27'0'94,"-14"0"-79,14 0-15,12 0 16,-12 0-16,12 0 0,14 0 16,-13 0-1,-14 0-15,1 0 16,-14 0-1,0 0-15,1 0 16,-1 0 0,0 0-16,0 0 15,14 0-15,-14 0 16,0 0-16,0 0 16,1 0-1,-1 0 16</inkml:trace>
  <inkml:trace contextRef="#ctx0" brushRef="#br0" timeOffset="107857.1635">14552 12422 0,'13'0'15,"1"0"1,12 0-16,0 0 16,1 0-16,13 0 15,-1 0-15,1 0 16,-14 0 15,-12 0-31,-1 0 47,0 0-47,0 0 16,1 0-1,-1 0 1,26 27 0,-25-27-1,-1 0 79,0 0-78</inkml:trace>
</inkml:ink>
</file>

<file path=ppt/ink/ink1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0-12-20T06:32:28.966"/>
    </inkml:context>
    <inkml:brush xml:id="br0">
      <inkml:brushProperty name="width" value="0.05292" units="cm"/>
      <inkml:brushProperty name="height" value="0.05292" units="cm"/>
      <inkml:brushProperty name="color" value="#FF0000"/>
    </inkml:brush>
  </inkml:definitions>
  <inkml:trace contextRef="#ctx0" brushRef="#br0">15438 8586 0</inkml:trace>
  <inkml:trace contextRef="#ctx0" brushRef="#br0" timeOffset="642.8697">15438 8586 0</inkml:trace>
</inkml:ink>
</file>

<file path=ppt/ink/ink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0-11-28T08:19:13.465"/>
    </inkml:context>
    <inkml:brush xml:id="br0">
      <inkml:brushProperty name="width" value="0.05292" units="cm"/>
      <inkml:brushProperty name="height" value="0.05292" units="cm"/>
      <inkml:brushProperty name="color" value="#FF0000"/>
    </inkml:brush>
  </inkml:definitions>
  <inkml:trace contextRef="#ctx0" brushRef="#br0">10623 13176 0</inkml:trace>
</inkml:ink>
</file>

<file path=ppt/ink/ink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0-11-28T09:04:06.814"/>
    </inkml:context>
    <inkml:brush xml:id="br0">
      <inkml:brushProperty name="width" value="0.05292" units="cm"/>
      <inkml:brushProperty name="height" value="0.05292" units="cm"/>
      <inkml:brushProperty name="color" value="#FF0000"/>
    </inkml:brush>
  </inkml:definitions>
  <inkml:trace contextRef="#ctx0" brushRef="#br0">7805 7607 0</inkml:trace>
</inkml:ink>
</file>

<file path=ppt/ink/ink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17T06:06:30.870"/>
    </inkml:context>
    <inkml:brush xml:id="br0">
      <inkml:brushProperty name="width" value="0.05292" units="cm"/>
      <inkml:brushProperty name="height" value="0.05292" units="cm"/>
      <inkml:brushProperty name="color" value="#FF0000"/>
    </inkml:brush>
  </inkml:definitions>
  <inkml:trace contextRef="#ctx0" brushRef="#br0">7474 8864 0,'14'-14'31,"-1"14"-31,0 0 16,27 0-16,0 0 15,-14 0-15,14 0 16,66 0-1,-67 14 1,1-1-16,-27-13 16,0 0-16,1 0 0,-1 0 31</inkml:trace>
  <inkml:trace contextRef="#ctx0" brushRef="#br0" timeOffset="422.4842">7858 8744 0,'27'0'16,"-1"14"-16,-13-1 15,14 0-15,-14 0 16,0 1 0,0-1-16,1-13 0,-1 26 15,0-12 1,-13-1 0,0 13-1,0 1-15,-13-14 16,-14 0-16,14 14 15,-13-14-15,12-13 47</inkml:trace>
  <inkml:trace contextRef="#ctx0" brushRef="#br0" timeOffset="1460.2962">7395 10200 0,'13'0'31,"14"13"-15,-1-13-1,14 13 1,-14-13-16,14 0 16,-27 0-16,27 0 15,13 0 1,-27 0-16,-12 0 31,-1 0 32</inkml:trace>
  <inkml:trace contextRef="#ctx0" brushRef="#br0" timeOffset="1949.7423">7885 10120 0,'0'0'0,"13"14"0,0-1 16,13 0-16,-12 0 15,-1 0 1,0-13 0,-13 14 15,0-1-31,0 0 0,0 14 16,-26-1-1,-14-13 1,-79 40-16,40-26 15,-93 52 17,158-79-17</inkml:trace>
  <inkml:trace contextRef="#ctx0" brushRef="#br0" timeOffset="4488.6972">5887 9790 0,'13'0'46,"172"13"-30,-79 0 0,-26 0-16,12-13 15,-39 0 1,-13 0-16,-14 0 16,27 0 15,-26 0-31,-14 0 15,27 0-15,-1 0 16,1 0-16,13 0 16,13 0-16,27 0 15,12 0-15,28 0 16,-1 0-16,53 13 16,-26 14-16,-53-14 15,145-13 1,-185 0-1,-13 0-15,-26 0 16,12 0-16,-12 0 16,39 0 15,-26 0-31,-1 0 16,14 0-16,0 0 15,53 0 1,-27 0 15,-65 0-15,12 0-16,14 0 15,-14 0-15,80 0 16,-66 0 0,-1-13 15,-25 13-31,25-13 15,-25 13 1,39 0-16,79 0 16,-79 0-1,-14 0-15,-12 0 16,-14 0 0,0 0 15,1 0-31,-1 0 15,26-14 17,1 1-32,0 13 31,13-13-31,-27 0 16,14 0-16,-14 13 15,14 0 1,-27 0-16,1 0 31,-1 0-31,0 0 16,0 0-1,27 0 17,-14 0-17,-12 0-15,12 0 16,0 0-16,1 0 15,-14 0-15,0 0 47,1 0-15</inkml:trace>
</inkml:ink>
</file>

<file path=ppt/ink/ink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17T06:07:02.824"/>
    </inkml:context>
    <inkml:brush xml:id="br0">
      <inkml:brushProperty name="width" value="0.05292" units="cm"/>
      <inkml:brushProperty name="height" value="0.05292" units="cm"/>
      <inkml:brushProperty name="color" value="#FF0000"/>
    </inkml:brush>
  </inkml:definitions>
  <inkml:trace contextRef="#ctx0" brushRef="#br0">5834 9287 0,'0'26'31,"0"-12"-31,27-14 16,12 26-16,67 14 16,-40-1-1,27-25-15,-1-1 16,27 0-16,-13-13 16,13 0-16,27 0 15,-14 0-15,27 0 16,0 0-1,-27 0-15,0 0 16,40 0 0,-53 0-1,-92 0-15,-14 0 16,0 0 15,14 0-15,-14 0-16,27 0 15,-1 0-15,1 0 16,13 0-16,0 0 16,-40 0-16,0 0 15,14 0-15,-14-13 16,0 13 0,0 0 30</inkml:trace>
</inkml:ink>
</file>

<file path=ppt/ink/ink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17T06:07:19.037"/>
    </inkml:context>
    <inkml:brush xml:id="br0">
      <inkml:brushProperty name="width" value="0.05292" units="cm"/>
      <inkml:brushProperty name="height" value="0.05292" units="cm"/>
      <inkml:brushProperty name="color" value="#FF0000"/>
    </inkml:brush>
  </inkml:definitions>
  <inkml:trace contextRef="#ctx0" brushRef="#br0">9657 9790 0,'14'0'78,"12"0"-62,14 0-16,-1 0 0,27 0 15,-13 0 1,14 0-16,-28 0 0,27 0 16,27 0-1,-80 0 1,14 0-16,-14 0 15,0 0 1,0 0 0,1 0-16,-1 0 31,0 0-31,0 0 16,1 0-1,38 0 16,-38-14-31</inkml:trace>
  <inkml:trace contextRef="#ctx0" brushRef="#br0" timeOffset="721.1307">10306 9565 0,'13'13'31,"0"27"-15,0-40-16,0 26 16,1-13-16,-1 1 15,-13-1-15,13 0 16,14 0-16,-14 0 15,-13 1 1,0-1 15,0 0-15,0 0-16,0 14 16,-13-1-16,-14 1 15,14-14-15,-14 13 16,1-12-16,13-1 15,0-13-15,-1 0 16</inkml:trace>
  <inkml:trace contextRef="#ctx0" brushRef="#br0" timeOffset="22531.0394">12435 11232 0,'14'0'47,"12"0"-31,1 0 0,12 0-16,-12 0 15,26 0-15,0 0 16,66 0-1,-80 0-15,27 0 16,-26 0-16,-13 0 16,-14 0-16,13 0 15,-13 0-15,14 0 16,13 0 0,-1 0-16,-12 0 15,12 0-15,14 0 16,-13 0-1,26-14-15,-26 1 16,-14 13-16,-12-13 16,-1 13-1,0 0 17,0 0-32</inkml:trace>
  <inkml:trace contextRef="#ctx0" brushRef="#br0" timeOffset="24223.0264">13851 11298 0,'26'0'46,"1"0"-30,13 0-16,26 0 16,26 0-1,-52 0 1,0 0-16,13 0 16,-1 0-16,-25 0 15,66 0 1,-41 0-16,15 0 15,-28 0-15,1 0 16,0 0-16,-14 0 16,1 0-16,-14 0 15,0 0-15,0 0 16,1-14 0,25 14-16,1-13 15,-27 13 1,0 0-1,1 0-15,-1 0 16,0 0 15,0 0 1,0 0-17</inkml:trace>
  <inkml:trace contextRef="#ctx0" brushRef="#br0" timeOffset="25618.7998">11509 11284 0,'27'0'47,"-14"0"-32,0 0-15,14 0 16,-14 0-16,13 0 16,1 14-16,-14-14 15,14 0 1,-14 0-1,13 0-15,-13 0 16,1 0-16,-1 0 16,13 0-16,14 0 15,-27 0 1,1 0-16,-1 0 0,0 0 31,0 0-15,0 0-1,1 0 32,-1 0-47,0 0 63,0 0-63</inkml:trace>
  <inkml:trace contextRef="#ctx0" brushRef="#br0" timeOffset="30849.9831">9644 11258 0,'0'-13'32,"27"13"-17,-1 0 1,-13 0-1,27 0-15,-14 0 16,27 0-16,0 0 16,13 0-16,-13 0 15,-26 0-15,-1 0 16,1 0-16,-14 0 16,13 0-16,-12 0 15,-1 0-15,0 0 16,0 0-16,27 0 15,-14 0-15,1 0 16,13 0-16,-1 0 16,-12 0-1,12 0-15,-12 0 16,-14 0-16,0 0 16,14 0-16,-14 0 15,0 0 1,14 0-1,-14 0-15</inkml:trace>
  <inkml:trace contextRef="#ctx0" brushRef="#br0" timeOffset="42700.4001">7183 11284 0,'14'0'62,"52"0"-46,-40 0-1,14 0-15,0 0 32,-1 0-32,1 0 15,0 0-15,-1 0 0,1 0 16,-13 0-1,12 0-15,1 0 16,-27 0-16,27 0 16,0 0-16,-27 0 15,26 0-15,-25 0 16,-1 0-16,0 0 31,14 0-15,-14 0-1</inkml:trace>
  <inkml:trace contextRef="#ctx0" brushRef="#br0" timeOffset="66019.7253">10504 11258 0,'0'13'62,"26"-13"-46,-12 0 0,12 0-16,1 0 15,-1 0 1,-13 0-16,0 0 31,1 0-31,-1 0 16,0 0-1,0 0 17,1 0-17,-1 0 17</inkml:trace>
  <inkml:trace contextRef="#ctx0" brushRef="#br0" timeOffset="76281.2566">9274 12409 0,'13'0'31,"13"0"-31,14 0 15,13 0-15,26 0 16,54 0-16,25 0 16,67 0-1,13 26-15,80 27 16,26 27-16,13-14 16,-79-53-16,-27 27 0,-26-14 15,-26-13 1,-80-13-16,-14 0 0,1 0 15,-40 0 1,27 0-16,0 0 16,12 0-1,-12 0-15,0 0 0,-27 0 16,-13 0-16,0 0 16,-27 0-16,14 0 15,-14 0-15,-13 0 16,54 0 15,-41 0-31,1 0 0,25-13 16,1 0-16,-13 0 15,-27 13 1,14 0-16,39-13 16,-13-14-1,-14 14 1,14 0-16,-26 13 0,39-14 15,-26 1-15,-27 13 16,0 0-16,0 0 63</inkml:trace>
  <inkml:trace contextRef="#ctx0" brushRef="#br0" timeOffset="77577.2607">13626 12541 0,'13'-13'16,"-13"0"0,0 0 15,0-1-31,0 1 15,0-80 1,-13 27 0,0 0-16,13-13 31,0 52-15,0 14 46,0 0-46,-13 13 31,-1 13-16,1-13-31,13 27 15,-40 26 1,27-27-16,-13 14 31,26-27-15</inkml:trace>
  <inkml:trace contextRef="#ctx0" brushRef="#br0" timeOffset="78126.8794">13626 12224 0,'13'0'31,"14"0"-31,-14 13 16,0 0-1,14 0 1,-14-13-16,0 14 31,0-1-15,1 0 46,-1-13-46</inkml:trace>
  <inkml:trace contextRef="#ctx0" brushRef="#br0" timeOffset="79348.4779">11840 12343 0,'13'0'47,"1"0"-47,12 0 16,-13 0-16,27 0 15,0 0-15,65 0 32,-78 0-17,13 0-15,-1 0 16,-12 0-16,12 0 16,14 0-16,0 0 15,-26 0-15,12 0 16,14 0-1,-26 0-15,-14 0 16,0 0 47</inkml:trace>
  <inkml:trace contextRef="#ctx0" brushRef="#br0" timeOffset="81330.6666">13520 13586 0,'13'0'47,"14"0"-31,13 0-16,-1 0 15,14 0-15,66 0 32,-92 0-17,-14 0-15,13 0 16,1 0-16,-1 0 15,-12 0-15,25 0 16,-12 0-16,-14 0 16,0 0-16,0 0 15,1 0 1,39 0 15,-14 0-31,-12 0 0,12 0 16,1 0-16,-14 0 15,1 0-15,-14 0 16,0 0 0</inkml:trace>
  <inkml:trace contextRef="#ctx0" brushRef="#br0" timeOffset="82330.7143">15200 13467 0,'14'0'16,"25"0"-1,1 0-15,39 0 16,-26 14-16,0-14 16,-13 0-16,13 0 15,0 0-15,0 0 16,13 0-1,-13 0-15,-14 0 16,14 0-16,0 0 16,79-14-1,-65-12-15,-28 13 16,41 13 0,-54-14-1</inkml:trace>
  <inkml:trace contextRef="#ctx0" brushRef="#br0" timeOffset="83717.0139">16576 13481 0,'13'0'31,"1"0"0,-1 0-15,13 0-1,-12 0-15,52 0 32,-27 0-32,-12 0 15,-1 0 1,-13 0-16,1 0 16,12 0-16,-13 0 15,1 0 1,12 0-1,-13 0-15,1 0 16,12 0-16,0 0 16,27 0-1,-26 0 1,13 0 0,-27 0-1,0 0 1,13 0-16,-12 0 15,-1 0 1,0 0 0,0 0-1,1 0 1,-1 0 0,0 0-16,0 0 15,1 0 1,-1 0 46</inkml:trace>
  <inkml:trace contextRef="#ctx0" brushRef="#br0" timeOffset="92723.6634">8268 11893 0,'13'0'78,"40"0"-47,-26 0-15,13 0-16,-14 0 0,-13 0 16,0 0-1,1 0-15,-1 0 16,13 0 0,-12 0-1,-1 0-15,13 0 16,-13 0-1,1 0 1,-1 0 0,0 0-1,0 0-15,1 0 16,-1 0-16,0 0 16</inkml:trace>
  <inkml:trace contextRef="#ctx0" brushRef="#br0" timeOffset="93317.9675">8625 11814 0,'0'-14'47,"14"14"-31,12 14-16,1-1 16,12 0-1,-26 0 1,1-13 31,-14 14-32,0-1 17,0 0-32,0 0 15,-27 0-15,14 1 16,0 12-16,-14-26 15,14 13 1,-13 1-16,12-1 16</inkml:trace>
  <inkml:trace contextRef="#ctx0" brushRef="#br0" timeOffset="180558.9277">11814 11470 0,'0'13'78,"0"40"-62,0 39-16,13 1 16,0 0-1,-13-27-15,0 0 0,0-13 16,0-13-1,0-1-15,0-12 16,0-14-16,0 13 16,0-12-16</inkml:trace>
  <inkml:trace contextRef="#ctx0" brushRef="#br0" timeOffset="182129.3063">11853 11496 0,'14'-26'16,"-1"12"-16,0 1 15,27 13 1,-1 0-16,1 0 16,-27 0-1,67 0 1,-41 0-16,14 0 16,66 0-1,-66 0-15,-26 0 16,-1 0-16,-13 0 0,1 0 15,12 0 1,-13 0 0,14 0-1,-1 0-15,14 0 16,13 0-16,13 0 16,-26 0-16,79 0 15,-66 0 1,-27 0-16,-13 0 15,1 0-15,-1 0 16,0 0 0,0 0-16,0 0 15,27 0 1,-27 0-16,27 0 16,26 0-1,-26 0-15,0 0 16,-14 13-16,14 1 15,-14-1 1,-13-13-16,1 0 16,12 0-1,40 26 1,-52-26-16,38 0 31,-25 0-31,26 14 16,-14-1-16,-12-13 15,13 13 1,39 0 0,-66 1-16,0-14 31,14 13-15,-14-13-1,0 0-15,1 0 16,12 0-1,-13 0 1,1 0 0,-14 13-1,26 0 1,-13 0 0,0 1-1,1-1 1,-1-13-1,-13 26-15,0 14 0,0 0 16,0-1-16,0 14 16,0 0-1,0-13-15,0 0 16,0-1-16,0-12 0,0-1 16,0 14-1,0-14 1,0-12-16,0-1 31,0 0 0,0 0 16,0 1-31,0-1 31,0 13 93,-13-26-124</inkml:trace>
  <inkml:trace contextRef="#ctx0" brushRef="#br0" timeOffset="183250.6582">10663 12237 0,'26'0'63,"-13"0"-63,14 0 15,26 0-15,-27 0 16,27 0-16,-13 0 16,-14 0-1,54 0 1,-67 0-16,0 0 47,0 0-16,1 0-15,-1 0 15</inkml:trace>
  <inkml:trace contextRef="#ctx0" brushRef="#br0" timeOffset="206117.3228">9816 10160 0,'-13'0'94,"0"0"-94,13 13 16,-14 80-1,1-53-15,0-1 16,13-26-16,0 27 16,0-27-1,0 1-15,0-1 16,0 0-1</inkml:trace>
  <inkml:trace contextRef="#ctx0" brushRef="#br0" timeOffset="206974.8883">9604 10358 0,'0'14'31,"14"-14"-31,-1 13 16,0 0-1,0 14 1,1-14 0,-1 0-16,-13 13 15,13 14-15,-13-27 16,13 14-16,0-1 15,1-26 32,-1 0-15,0 0-32,0 0 31,1 0-31,-1 0 15,13-13 1,-26 0-16,13 0 31,1-1-31,-1 1 16,0-13 0,0 12-16,1 1 62</inkml:trace>
  <inkml:trace contextRef="#ctx0" brushRef="#br0" timeOffset="211685.0363">11734 10398 0,'0'27'78,"0"-14"-62,0 0-16,0 0 15,0 0-15,0 1 16,0-1-16,0 0 15</inkml:trace>
  <inkml:trace contextRef="#ctx0" brushRef="#br0" timeOffset="212371.9305">11628 10530 0,'14'0'31,"-1"14"-15,-13-1-1,13-13 1,0 13 0,1-13 15,-1 13-15,13 1-1,-13-14 1,14 0-1,13 0 1,-27-14-16,-13 1 109,13 0-93,0 0 0,1-1-16,-1 14 15,0 0-15</inkml:trace>
  <inkml:trace contextRef="#ctx0" brushRef="#br0" timeOffset="218890.3007">11840 12475 0,'27'0'93,"12"0"-77,-12 0-16,12 0 16,-25 0-16,12 0 15,1 0-15,-1 0 16,14 0-16,-1 0 16,-12 0-16,13 0 15,-1 0-15,27 0 16,0 0-16,27 0 15,13 0 1,-13 0-16,-1 0 16,-26 0-16,0 0 15,1 0-15,-15 0 16,-25 0-16,13 0 16,-27 0-16,0 0 15,0 0 1,1 0-16,-1 0 15,66 0 1,-66 0-16,14 0 16,-14 0 46,0 0-62,1 0 16,12 0-16,0 0 15,-12 0-15,-1 0 16,0 0-16,0 0 31,27 0 1,-27 0-32,14 0 15,-14 0 1,0 0 31,14 0-32,-14 0 1,0 0-16,0 0 16,14 0-1,-14 0-15,13 0 16,27 0-1,-39 0 1,-1 0 0,0 0-16,0 0 15,1 0 1,-1 0 0,13 0-16,1 0 15,52 0 1,-66 0-16,1 0 15,-1 0 32,13 0-31,-13 0 0,1 0-1,12 0 79</inkml:trace>
  <inkml:trace contextRef="#ctx0" brushRef="#br0" timeOffset="229963.8371">9737 11232 0,'13'0'78,"0"0"-62,0 0-16,27 0 15,0 13-15,-27-13 16,27 0-16,26 0 15,-27 0 1,1 0-16,-13 0 16,12 0-16,-12 0 15,-14 0-15,13 0 16,-12 0-16,12 0 16,14 0-16,-27 0 15,14 0-15,-14 0 16,13 0-16,1 0 15,-14 0 1,0 0 0,0 0-16,1 0 0,-1 0 15,0 0-15,13 0 16,-12 0 46,-1 0-62,0 0 16,0 0 0,1 0-16,-1 0 93</inkml:trace>
  <inkml:trace contextRef="#ctx0" brushRef="#br0" timeOffset="231485.9696">11523 11311 0,'26'0'93,"14"0"-77,-1 0 0,-12 0-16,13 0 15,-1 0-15,1 0 0,-27 0 32,0 0-32,1 0 15,-1 0-15,0 0 16,0 0-16,14 0 15,-14 0-15,0 0 16,14 0-16,-1 0 16,-13 0 15,1 0-15,-1 0-1,0 0-15,0 0 16,1 0-16,-1 0 15</inkml:trace>
  <inkml:trace contextRef="#ctx0" brushRef="#br0" timeOffset="269504.7263">7408 2725 0,'0'13'78,"0"1"-63,0 25 1,0 1-16,0 0 16,-13 26-16,0-13 15,13-27-15,0 14 16,0-14-16,0 14 15,0 0-15,0-27 16,0 27-16,0-1 16,0 1-16,0 13 15,0 0-15,0-27 16,0 14 0,0-14-16,0-12 0,0 12 15,0-13-15,-13 67 16,13-54-1,0-13 1,0-39 156</inkml:trace>
  <inkml:trace contextRef="#ctx0" brushRef="#br0" timeOffset="272707.0521">7435 2659 0,'26'0'78,"-13"0"-62,27 0-1,13 13-15,-26-13 16,25 0-16,15 0 16,-1 0-16,0 0 15,-13 0-15,-14 0 16,-12 0 0,13 0-16,-1 0 15,-12 0-15,12 0 0,1 0 16,13 0-16,13 0 31,-26 0-31,-14 0 16,-12 0-16,-1 0 15,0 0 17,14 0-32,-14 0 15,26 0-15,160 0 31,-133 0-31,13 0 16,-65 0 0,12 0-1,1-13 1,-14 13 0,13 0-1,-13 0-15,14 0 16,-1 0-16,27 0 15,0 0-15,13 0 16,27 0-16,-14 0 16,14 0-1,0 0-15,-41 0 16,1 0-16,-13 0 16,-27 0-1,1 0 16,-1 0-31,0 0 16,13 0 0,27 0-1,-39 0 32,-1 0-47,0 0 16,13 0-16,1 0 15,39 13-15,-39-13 16,25 14-16,-25-14 16,-14 0-1,0 0 48,1 0-48,-14 13 32,13 0-31,13-13 0,-26 13 77,14 14-77,-1-27 15,-13 13-15,13 0-1,-13 0 1,0 1 0,0 12-1,0-13-15,0 14 16,13-1-16,-13-13 16,0 40 15,0-26-31,0-1 0,0 54 31,0-67-15,0 0-1,0 14 1,0-14 0,0 13-16,0-13 15,0 1-15,0 12 16,0 1-1,0-14-15,0 0 16,0 27-16,0-27 16,0 0-1,0 14 1,0-14-16,-13 13 16,13-12-16,-13 12 15,0 0-15,13-12 16,-14 39-1,14-27 1,0-13 0,0 14 15,0-14-31,0 0 16,0 0 62,-13-13-16,0 0-62,0 0 16,-54 14-16,-12-1 15,-14 0-15,27-13 16,-26 0 0,-1 0-16,14 0 15,-1 0-15,1 0 16,39 0-16,27 0 16,-27 0-1,1 0 1,-1 0-16,-13 13 0,-185 14 31,159-27-15,-80 0-1,93 0 1,13 0-16,13 0 16,27 0-16,-14 0 15,14 0 1,-13 0-16,-1 0 15,-52 26 1,39-26-16,1 0 16,12 0-16,1 0 15,12 0-15,-12 0 16,13 0-16,-1 0 16,-12 0-1,0 0 1,-14 0-16,13 0 15,-26 0-15,-26 0 32,39 0-32,14 0 0,13 0 15,0 0 1,-1 0 15,1 0-15,0 0-1,0 0 48,-1 0-63,1 0 16,0 0-1,0 0 32,-1 0-31,1 0 31,0 0-32</inkml:trace>
  <inkml:trace contextRef="#ctx0" brushRef="#br0" timeOffset="275279.7047">9525 4154 0,'26'0'62,"41"0"-30,65 0-32,40 26 31,-159-26-31,14 0 15</inkml:trace>
  <inkml:trace contextRef="#ctx0" brushRef="#br0" timeOffset="275714.9455">9962 4088 0,'0'-13'47,"26"26"-31,0 0-1,-12 0-15,-1 0 16,0 1-1,-13-1 1,0 0 0,0 14-16,0-14 15,-13 0-15,0 0 16,-14 1 0,-12-1-16,12 0 0,14-13 15,0 13-15,-1-13 16,1 0-1</inkml:trace>
  <inkml:trace contextRef="#ctx0" brushRef="#br0" timeOffset="276763.3168">9803 7422 0,'26'0'47,"54"0"-31,-54 0-1,1 0-15,12 0 16,-26 0-16,1 0 15,-1 0-15,0 0 16,14 0-16,-14 0 16,13 0-1,-12 0 1,-1 0 31,0 0-47</inkml:trace>
  <inkml:trace contextRef="#ctx0" brushRef="#br0" timeOffset="277315.9121">10147 7342 0,'13'0'47,"27"13"-32,-14 14 1,-13-14-16,-13 0 31,14-13-31,-14 14 16,0-1 31,0 0-32,0 0 1,-27 0-16,27 1 16,-13-14-16,0 0 15,-1 0 1</inkml:trace>
</inkml:ink>
</file>

<file path=ppt/ink/ink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17T06:12:13.207"/>
    </inkml:context>
    <inkml:brush xml:id="br0">
      <inkml:brushProperty name="width" value="0.05292" units="cm"/>
      <inkml:brushProperty name="height" value="0.05292" units="cm"/>
      <inkml:brushProperty name="color" value="#FF0000"/>
    </inkml:brush>
  </inkml:definitions>
  <inkml:trace contextRef="#ctx0" brushRef="#br0">21802 13586 0,'13'0'32,"0"0"-32,14 14 15,-1 12-15,14 40 16,26 14 0,26-14-16,28 13 0,-1-13 15,-14 0 1,-12 1-16,13-15 15,-53-12-15,0-27 16,-27 14-16,-13-14 16,-13 0-16</inkml:trace>
  <inkml:trace contextRef="#ctx0" brushRef="#br0" timeOffset="5557.9992">1587 9499 0,'14'0'62,"-14"26"-46,0 0 0,0 14-16,0 13 15,0 119 1,0-53-16,-27 40 16,14-27-1,-27 27-15,27 0 16,-27-54-16,27 28 15,0 52 1,13-119-16,0 27 16,0-27-16,0 26 15,0-25-15,0-14 16,0-1-16,0 1 16,0-26-16,0-1 15,0-12-15,0 12 16,0-13-1,0 14 1,0-1 0,0-13-16,0 1 15,0-1 1,0-53 62,0 14-78</inkml:trace>
  <inkml:trace contextRef="#ctx0" brushRef="#br0" timeOffset="8131.5756">1773 9578 0,'26'0'16,"40"0"-1,40 0-15,40 0 16,92 0-16,106 0 16,106 0-16,39 0 15,-39 0-15,-40 0 16,-93 0-16,-52 0 16,-40 0-16,-53 0 15,-40 0-15,-13 0 16,-13 0-16,-13 0 15,39 0-15,0 0 16,40 0-16,27 0 16,224 0-1,-238 0-15,0 0 16,-39 0-16,-14 0 16,1 0-1,105-40-15,-172 27 16,0 13-1,27 0-15,-1 0 16,1 0-16,13 0 0,-1 0 16,14 0-1,146 0 1,-159 0-16,13 0 16,172 0-1,-212 0 1,80 0-1,-106 0-15,13 0 16,-13 0-16,0 0 16,-27 0-16,67 0 15,-27-13 1,133 0 15,-107 13-31,-26 0 0,-13 0 16,-13 0-16,-14 0 15,14 0 1,0 0-16,-14 0 16,54 0-1,-54 0-15,14 0 0,0 0 16,79 0 15,-93 0-15,0 0-1,-12 0-15,-1 0 16,0 0-16,14 0 16,-14 0-1,0 0 48,0 0-48,1 26 1,-14 14 0,0-14-1,0 40-15,0 14 16,0-1-16,0 14 16,0-1-16,0 1 15,0-1 1,0-12-16,0 12 15,0 1-15,0 79 16,0-79 0,0-27-16,0 13 15,0-13-15,0 0 16,0 1 0,26 91-16,-26-105 15,0 0-15,0 0 16,0-13-16,0 13 15,0 66 1,13-66 0,0-14-16,1-12 15,-14-14 1,0 0-16,0 0 16,0 1-16,0-1 15,0 13 48,-14-26-48,-25 0-15,-41 14 0,-12-1 16,-1 0 0,-13 0-16,14 14 0,-14-14 15,-13 0-15,13 0 16,-39 14-1,39-27-15,-66 0 16,0 0-16,-13 0 16,-14 0-16,-13 0 15,-12 0-15,-15 0 16,-501 0 0,515 0-1,26 0-15,1 0 16,-1 0-16,1 0 15,26 0-15,13 0 16,-13 0-16,0 0 16,0 0-16,-26 0 15,-1-13-15,-105-53 32,172 52-32,0-12 0,26 26 15,-423-66 16,423 52-15,-13 1-16,-14-26 0,-12 12 16,-27 1-1,-13-1-15,-14 1 16,27 26-16,0 0 0,13 0 16,27 0-1,26 0-15,40 0 0,-13 0 16,13 0-1,0 0-15,13 0 16,-14 0-16,1 0 16,0 0-16,0 0 15,0-13-15,26 13 16,-13-14-16,40 14 16,0 0 15,-27-13-16,14 13 1,-27 0-16,-27-26 31,54 26-31,-27-14 0,40 14 16,-80 0 0,53 0-1,-12 0-15,12 0 0,27 0 16,-1 0-1</inkml:trace>
  <inkml:trace contextRef="#ctx0" brushRef="#br0" timeOffset="12097.0887">19976 10676 0,'13'13'110,"0"0"-95,1 1 1,12-1-16,-13 13 15,14-12-15</inkml:trace>
  <inkml:trace contextRef="#ctx0" brushRef="#br0" timeOffset="12879.2273">19632 8652 0,'0'-13'0,"13"26"16,14 13 0,-14 14-1,13 13-15,41 26 0,12 1 16,-13 12-1,0 14-15,-26-13 16,13 13-16,0-27 16,-14-13-1,14 0-15,-39-39 16,-14-1 0</inkml:trace>
  <inkml:trace contextRef="#ctx0" brushRef="#br0" timeOffset="15010.5338">12753 11430 0,'13'0'47,"40"0"-31,-26 0-1,25 0-15,1 0 0,0 0 16,-13 0-16,13 0 16,-27 0-16,-12 0 15,-1 0 1,0 0-16</inkml:trace>
  <inkml:trace contextRef="#ctx0" brushRef="#br0" timeOffset="15506.4023">13150 11364 0,'0'-13'16,"26"13"-1,1 13 16,-14 0-15,0 0-16,0-13 16,-13 27-1,0-1 1,0 1 0,0-1-16,-13-13 15,0 1 1,-14 12-1,14-26-15,-13 0 16,-1 13 0</inkml:trace>
  <inkml:trace contextRef="#ctx0" brushRef="#br0" timeOffset="30947.4164">15849 11073 0,'0'13'31,"0"0"-15,0 27-1,0-27-15,0 0 16,0 14-16,0-14 16,0 0-1,0 1 1,0-1-16,0 0 16,0 0-1,0 0-15</inkml:trace>
  <inkml:trace contextRef="#ctx0" brushRef="#br0" timeOffset="31746.9288">15756 11258 0,'13'0'47,"-13"13"-31,13 0 31,1 1 0,-1-14-32,13 0 16,1-14-15,-27 1 0,26 13 31,-13-13-1,-13 0-46,14 13 16,-1-13-16,0-1 16,-13 1-1</inkml:trace>
  <inkml:trace contextRef="#ctx0" brushRef="#br0" timeOffset="35740.3735">23455 11377 0,'14'0'31,"-14"-13"0,13 0-15,0-14-16,0-13 16,-13 27 15,0 0-16,0 0-15,13 0 16,-13-1-16,0 1 172,-13 13-141,0 0-31,0 0 0,0 0 16,-14 0 15,1 13-15,26 1-16,-27-1 15</inkml:trace>
  <inkml:trace contextRef="#ctx0" brushRef="#br0" timeOffset="36372.5598">23495 11218 0,'13'0'15,"14"0"1,-27 14-1,13-1-15,0 0 32,0 0-17,1-13 17,-1 13-17</inkml:trace>
  <inkml:trace contextRef="#ctx0" brushRef="#br0" timeOffset="41780.6345">14724 12078 0,'27'0'63,"-1"0"-47,14 0-16,26 0 0,0 0 15,0 0-15,0 0 16,-13 0-16,0 0 31</inkml:trace>
  <inkml:trace contextRef="#ctx0" brushRef="#br0" timeOffset="42546.1239">15015 11972 0,'0'0'0,"13"14"16,14-1-16,-14 0 16,0 0-16,14 1 15,-14-14-15,0 13 16,0-13 0,1 0-1,-14 13 1,0 0 15,0 14-15,-14-27-16,-12 13 15,26 0-15,-27 0 16</inkml:trace>
  <inkml:trace contextRef="#ctx0" brushRef="#br0" timeOffset="159308.5291">1971 10372 0,'13'0'0,"1"0"15,-1 0-15,27 0 16,12 0-16,15 0 16,-28 0-1,27 0-15,53 0 16,-13 0-16,-13-27 16,-14 14-16,-13 13 15,27 0-15,13 0 16,26 0-16,27 0 15,0 0-15,13 0 16,463 0 0,-424 0-1,-25 0 1,-54 0-16,-53 0 0,-26 0 16,-13 0-1,-27 0-15,13 0 0,1 0 16,13-13-16,-1 13 15,41 0-15,39 0 16,13 0-16,-26 0 16,-14 0-16,-25 0 15,-14 0-15,-1 0 16,-38 0 0,12 0-16,1 0 15,-1 0-15,40 0 16,27 0-16,13 0 15,26 0-15,27 0 16,-1 0-16,-12 0 16,66 0-1,-146 0-15,66 0 16,-66 0 0,-13 0-1,13 0-15,-13 0 0,13 0 16,0 0-16,331 0 31,-264 0-31,-1 0 16,-26 0-16,185 0 31,-199 0-31,1 0 16,-27 0-16,0 0 15,-13 0-15,106 0 31,-14 0-15,-78 0-16,-1 0 16,0 0-16,172 0 47,-185 0-47,26 0 31,-65 0-31,-1 0 15</inkml:trace>
  <inkml:trace contextRef="#ctx0" brushRef="#br0" timeOffset="175662.1985">7673 11655 0,'26'0'94,"1"0"-94,13 0 15,-1 0-15,-12 0 16,12 0-16,-12 0 15,-14 0-15,13 0 16,1 0-16,-14 0 16,14 0-16,-14 0 15,13 0 1,1 0-16,-14 0 0,27 0 16,-27 0-16,27 0 15,26 0 16,-53 0-31,0 0 16,0 0-16,1 0 16,-1 0-16,13 0 0,-12 0 31,-1 0 31,0 0-46</inkml:trace>
  <inkml:trace contextRef="#ctx0" brushRef="#br0" timeOffset="176496.3957">8718 11602 0,'13'0'47,"0"0"-32,14 0-15,-14 0 16,14 0 0,65 0-1,-65 0 1,-14 0-16,0 0 16,0 0-1,1 0 1</inkml:trace>
  <inkml:trace contextRef="#ctx0" brushRef="#br0" timeOffset="177301.716">9657 11602 0,'14'0'16,"-1"0"-16,0 0 16,27 0-1,-14 0-15,14 0 16,-1 0-16,-25 0 16,12 0-16,1 0 15,-1 0 1,-13 0 15</inkml:trace>
  <inkml:trace contextRef="#ctx0" brushRef="#br0" timeOffset="178431.5365">9644 8665 0,'0'13'15,"0"27"1,0 26-16,0 14 16,0-14-1,-26 106 17,26-146-32,0-13 15,0 1 1,0-1 15</inkml:trace>
  <inkml:trace contextRef="#ctx0" brushRef="#br0" timeOffset="178948.1543">9432 9128 0,'0'-13'15,"14"26"1,-1 0 0,0 27-16,40 53 31,-27-67-31,-12-13 15,-1-13 1,27 0-16,13 0 16,-14 0-1,1-13-15,-14-13 16,1 12-16,12-12 16,-12 13-16,-14-1 15,0 1-15,1 0 16</inkml:trace>
  <inkml:trace contextRef="#ctx0" brushRef="#br0" timeOffset="190929.2731">15849 11033 0,'13'0'62,"-13"13"-30,0 53-17,0-52 1,0 12-16,0-13 15,0 1 32,0-1-47,0 0 32,0 0-32,0 1 15,0-1 1,0 0-1,0 0 17,0 0 15,0 1-16</inkml:trace>
  <inkml:trace contextRef="#ctx0" brushRef="#br0" timeOffset="192338.4925">15756 11192 0,'0'13'16,"0"0"15,13 1-31,0-14 16,-13 13-1,14 0 1,-14 0-1,13 0-15,-13 1 16,13-1 31,0-13 0,1 0 31,-1 0-47,0 0-31,0 0 31,0-13-15,1-1 0,-1 1-16,0 13 15,0-13 1,1 0 0</inkml:trace>
  <inkml:trace contextRef="#ctx0" brushRef="#br0" timeOffset="194112.5055">18561 11086 0,'0'-13'32,"0"26"-1,0 0-16,0 14 1,0-14-16,0 27 16,0-1-16,0 1 15,0-27 1</inkml:trace>
  <inkml:trace contextRef="#ctx0" brushRef="#br0" timeOffset="195078.3141">18481 11218 0,'13'14'0,"1"-1"31,-1-13-15,-13 26 15,13-13 1,0-13-17,-13 14 32,14-1-16,-1-13-15,0 0 15,0 0-31,0-13 16,1 13-1,-14-14-15,13 14 16,13-13-16,-26 0 16,14 13-1</inkml:trace>
  <inkml:trace contextRef="#ctx0" brushRef="#br0" timeOffset="215652.5644">4326 10226 0,'0'-13'63,"-27"26"-48,1 0-15,0 1 16,-14-1-16,0 0 16,0 0-16,27 14 15,-13-14-15,-1 0 16,1 0-16,13 1 15,-1-1-15,-12 0 16,13 0-16,-14 1 16,1 12-16,-14 0 15,0 1-15,14-1 16,-14-12-16,14-1 16,-14 13-1,27 1-15,-14-14 16,14 0-16,0-13 0,13 27 15,-13-14 1,-14-13 0,27 13-1,-26 0-15,13 1 0,-1-14 16,1 0 0,0 0-16,0 13 15,-14 13 32,14-12-31,0-1-1,0 0 1,-1 0 31,-12 0-16,13 1-31,-1-1 16</inkml:trace>
  <inkml:trace contextRef="#ctx0" brushRef="#br0" timeOffset="216386.083">3347 10702 0,'0'14'46,"0"12"-30,0 1-16,0-1 16,0 27-16,0-40 15,0 0-15,0 14 16,0-1-16,-13 1 16,0-14-16,13 0 31,0 0-16,0 1 32,13-14-31,0 0 0,0 0-1,0 0 1,27 0-1,-27 0 1,1 0-16,12 0 16,0-14-1</inkml:trace>
  <inkml:trace contextRef="#ctx0" brushRef="#br0" timeOffset="339392.0249">2514 8797 0,'26'0'78,"-26"14"-63,0 12-15,0 40 32,0-26-32,0-14 0,0 1 15,0 26 16,0-27-31,0-13 0,0 14 16,0-14 0,0 0-1,13 1 1,-13-1 15,0 0-15,0 0-1</inkml:trace>
  <inkml:trace contextRef="#ctx0" brushRef="#br0" timeOffset="340230.4579">2421 9102 0,'0'13'0,"0"-26"0,13 39 16,0-13-16,1 14 15,-1-1 1,-13 1 0,13-14-16,0 0 31,1 14-16,-14-14-15,13 13 32,0-26 30,0 0-46,0-13-1,1 13-15,12 0 16,-13 0 0,1 0-16,-1-13 62,0 0-46,0 13 15</inkml:trace>
  <inkml:trace contextRef="#ctx0" brushRef="#br0" timeOffset="479183.3764">12568 8996 0,'26'0'94,"-13"0"-94,27 0 16,-13 0-16,-1 0 15,0 0-15,-12 0 32,-1 0-32</inkml:trace>
  <inkml:trace contextRef="#ctx0" brushRef="#br0" timeOffset="479661.5339">12766 8890 0,'13'0'16,"1"0"-16,-1 13 16,27 0-1,-27 1 1,0-14 0,13 13-1,-26 0 1,14 0-16,-1-13 31,-13 27-15,0-1-1,0-12 1,0 25-16,-13-12 0,-1-14 16,-12 0-1,26 0-15,-13 1 16,0-14-1</inkml:trace>
  <inkml:trace contextRef="#ctx0" brushRef="#br0" timeOffset="480715.7483">12475 12634 0,'0'13'16,"13"0"-1,67 1 16,-54-14-31,27 13 0,-13 0 16,-14-13 0,-13 0-16,1 0 47,-1 0-32</inkml:trace>
  <inkml:trace contextRef="#ctx0" brushRef="#br0" timeOffset="481264.7597">12793 12541 0,'0'0'0,"13"0"0,0 27 15,14-14 1,-27 0-16,26-13 0,-13 13 16,-13 1-1,0-1 1,13 0-1,1 14 1,-14-14 0,0 13-16,0 1 15,-14-14 1,1 0 0,0-13-1,0 0-15,-14 13 0,14 1 16,13-1-16</inkml:trace>
  <inkml:trace contextRef="#ctx0" brushRef="#br0" timeOffset="484534.9432">20082 10147 0,'13'0'47,"27"0"-32,-27 0-15,27 13 16,-14 0 0,-13-13-16,67 13 15,-54-13 1,27 0-16,0 0 15,-13 0-15,-14 0 16,14 0-16,0 0 16,-14 0-16,14 0 15,26 0 17,-53 0-32,14 0 0,12 0 15,-12 0 1,12 0-1,-12 0-15,-14 0 16,0 0 0,1 0-16,-1 0 15,26 0 1,-12 0-16,26 0 16,39 0-1,-52 0 1,13 0-16,13 0 0,-13 0 15,13 0 1,-26 0-16,26 0 16,40 0-1,-66 0-15,-14 0 16,14 0-16,13 0 16,-14 0-16,14 0 15,13 0-15,1 0 16,-15 0-16,1 0 15,-26 0-15,13 0 16,-14 0 0,-13 0-1,0 0 1,14 0-16,-1 0 0,41 0 16,25 0 15,-65 0-16,-14 0 17,0 0-17,13 0 1,14 0 0,26 0-16,27 0 15,39 0-15,-26 0 16,92 0-1,-118 0 1,-67 0-16,0 0 47,14 0-31,-14 0-1,13 0 1,1-13 46,-14 13-62,14 0 32,-14 0-17,0 0 1,0 0-16,14-13 15,-14 13 110</inkml:trace>
  <inkml:trace contextRef="#ctx0" brushRef="#br0" timeOffset="494125.582">21193 8996 0,'13'13'16,"1"0"-1,-1 27-15,-13-14 16,0 1-16,0 13 16,0-1-16,0-12 15,0 12-15,0-12 16,0-14-1,0 0 1,0 1 47,0-1-48</inkml:trace>
  <inkml:trace contextRef="#ctx0" brushRef="#br0" timeOffset="494744.6753">21087 9300 0,'0'13'31,"14"-13"-15,-1 14-16,0 12 16,0-26-16,-13 13 15,13 0 1,1-13 0,-1 0-16,0 0 15,0 0 1,1 0 31,-1 0-32,0 0 1,13 0 15,-12-13-31,-1 0 31,0 0-15</inkml:trace>
</inkml:ink>
</file>

<file path=ppt/ink/ink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17T06:13:41.837"/>
    </inkml:context>
    <inkml:brush xml:id="br0">
      <inkml:brushProperty name="width" value="0.05292" units="cm"/>
      <inkml:brushProperty name="height" value="0.05292" units="cm"/>
      <inkml:brushProperty name="color" value="#FF0000"/>
    </inkml:brush>
  </inkml:definitions>
  <inkml:trace contextRef="#ctx0" brushRef="#br0">13176 10001 0,'13'0'109,"27"0"-109,-27 0 16,27 0-16,0 0 15,-1 0-15,14 0 16,-13 0-16,-13 0 16,25 0-16,-12 0 15,13 0 1,-13 0-16,-1 0 0,1 0 15,-13 0-15,12 0 16,1 0 0,-27 0-16,53 0 31,-52 0-31,-1 0 16,0 0-16,13 0 15,-12 0-15,-1 0 16,0 0-16,0 0 94,1 0-79,-1 0 1</inkml:trace>
  <inkml:trace contextRef="#ctx0" brushRef="#br0" timeOffset="8262.8509">12330 10835 0,'0'-14'79,"26"14"-33,-13 0-46,14 0 16,-1 0-16,-13 0 16,27 0-1,-27 0-15,14 0 16,-1 0-16,-13 0 16,14 0-16,-14 0 15,14 0-15,-1 0 16,14 0-1,-14 0 1,1 0-16,-1 0 31,-13 0-31,14 0 16,-14 0 0,0 0-16,14 0 31,-1 0-31,14 0 31,-27 0-31,0 0 16,1 0-1,-1 0 1,13 0-16,-13 0 31,1 0-15,-1 0-16,0 0 15,0 0 1,1 0-16,-1 0 16,0 0-1,0 0-15,1 0 16,-1 0 93</inkml:trace>
  <inkml:trace contextRef="#ctx0" brushRef="#br0" timeOffset="9741.1409">11509 10888 0,'14'0'16,"-1"0"-16,0 0 15,0 0 16,1 0-31,-1 0 16,0 0 0,0 0-16,14 0 0,12 0 15,-25 0-15,12 0 16,-13 0-16,0 0 16,1 0-1,-1 0 16,0 0-15,0 13 187,14-13-187,-1 13-16,1 0 15,-1 1-15,-13-14 16,1 0 0</inkml:trace>
  <inkml:trace contextRef="#ctx0" brushRef="#br0" timeOffset="23122.2889">5741 11483 0,'40'0'109,"0"0"-109,-14 0 16,14 0-16,0 0 15,-14 0-15,14 0 16,26 0 0,-26 0-1,-14-13-15,-13 13 110,1 0-110,-1 0 15,0 0 32</inkml:trace>
  <inkml:trace contextRef="#ctx0" brushRef="#br0" timeOffset="23869.3203">6152 11351 0,'13'0'47,"13"0"-32,14 0-15,-27 13 16,0 13-16,14-12 16,-1-1-1,1-13-15,-14 13 16,0-13 15,0 0-31,1 13 16,-14 0 15,0 1-15,-27-1-16,1 13 15,13-12-15,-14-14 16,-13 13-16,14 0 16,26 0-16,-13 1 15,-1-14 16</inkml:trace>
  <inkml:trace contextRef="#ctx0" brushRef="#br0" timeOffset="27016.3327">11430 11840 0,'26'0'78,"1"0"-62,13 0 0,-14 0-16,1 0 15,-1 0-15,-13 0 16,0 0-16,14 0 16,-14 0-1,0 0 48,14 0-48,-14 0 17,0 0-32,0 0 0,1 0 171</inkml:trace>
  <inkml:trace contextRef="#ctx0" brushRef="#br0" timeOffset="33674.5969">12951 11761 0,'40'0'63,"0"0"-48,-14 0-15,27 0 16,-40 0 0,14 0-16,-14 0 15,13 0-15,14 0 16,-27 0-16,14 0 16,-1 0-1,14 0 1,26 0-16,-13 0 15,-26 0 1,12 0-16,-12 0 16,-14 0-16,13 0 0,-12 0 15,12 0-15,0 0 16,-12 0-16,12 0 16,14 0-16,-14 0 15,14 0-15,0 0 16,-27 0-1,13 0 1,-12 0-16,-1 0 16,0 0-16,0 0 31,1 0-31,-1 0 16,26 0-1,-12 0-15,13 0 31,-27 0-15,0 0-16,14 0 16,-1 0-1,-13 0-15,27 0 16,-14 0-16,-12 0 31,-1 0-31,0 0 16,27 0 15,-27 0-31,13 0 16,-12 0-1,-1 0 1,0 0-16,0 0 31,1 0 0,12 0-15,-13 0 0,0 0-16,1 0 15,-1 0 17,0 0-32,0 0 31,1 0-16,-1 0 1,0 13 0,14 0 15,-14-13 0</inkml:trace>
  <inkml:trace contextRef="#ctx0" brushRef="#br0" timeOffset="48528.2519">7713 10530 0,'-14'-13'31,"28"13"1,12 0-17,1 0-15,52 0 16,-53 0-1,14 0-15,0 0 16,-14 0-16,14 0 16,-27 0-16,0 0 15</inkml:trace>
  <inkml:trace contextRef="#ctx0" brushRef="#br0" timeOffset="49024.9225">8004 10332 0,'13'0'15,"0"0"1,0 13 0,1 0-16,-14 1 15,13-1-15,0 0 16,13 27 0,-12-14-1,-1 1 1,-13-1-1,-40 40 1,27-26-16,-13-27 16,12 14-1,1-1-15,0 1 0,0-27 16,-1 13 0,14 0-16</inkml:trace>
  <inkml:trace contextRef="#ctx0" brushRef="#br0" timeOffset="50780.8099">13838 12091 0,'13'-13'63,"-13"0"-63,0-13 15,0-14-15,0 0 16,0 27-16,0-14 16,0 14-16,0 0 15,0 0-15,0 0 32,0-14 77,-13 27-47,-1 0-62,1 0 16,0 27 0,0-27-1,0 13-15,-1 13 16,-12-13-16,13-13 16,13 27-16,0-14 15</inkml:trace>
  <inkml:trace contextRef="#ctx0" brushRef="#br0" timeOffset="51203.2325">13864 11867 0,'13'0'32,"1"0"-17,-1 13-15,0 0 16,0-13 0,1 13-16,-1 0 15,0 14 1</inkml:trace>
  <inkml:trace contextRef="#ctx0" brushRef="#br0" timeOffset="52552.9853">11523 10835 0,'13'0'31,"13"13"-31,-26 0 16,14-13-1,12 0-15,27 13 32,-40-13-32,14 0 15,-1 14-15,-13-14 31,40 13 1,-40-13-17,1 0-15,-1 0 16,0 0-16,0 0 78,1 13-62,-1-13 62</inkml:trace>
  <inkml:trace contextRef="#ctx0" brushRef="#br0" timeOffset="55984.1285">12330 10821 0,'0'-13'62,"13"13"-46,0 0 0,0 0-16,0 0 15,54 0 1,-41 0-16,14 0 16,-1 0-16,-12 0 15,13 0-15,-1 0 16,1 0-1,-27 0 1,0 0-16,1 0 16,12 0-1,-13 0-15,14 0 16,13 0-16,-14 0 16,0 0-16,-12 0 15,-1 0 1,0 0 31,0 0-32,1 0 17,-1 0-17,26 0 1,-25 13-1,-1-13 1,0 0-16,0 0 16,1 0-1,-1 0-15</inkml:trace>
  <inkml:trace contextRef="#ctx0" brushRef="#br0" timeOffset="60949.0189">11417 11774 0,'26'0'63,"1"0"-47,-1 0-16,14 0 15,0 13-15,-1 0 16,1-13-16,0 0 15,12 0 1,-38 0-16,-1 0 16,0 0-16,0 0 31</inkml:trace>
  <inkml:trace contextRef="#ctx0" brushRef="#br0" timeOffset="135999.5496">8639 9856 0,'13'13'32,"0"-13"-1,27 0-31,-1 0 15,14 0-15,0 0 16,27 0-16,-14 0 16,0 0-16,-13 0 15,-13 0 1,-14 0 0,0 0-16,-12 0 0,12 0 15,-13 0-15,27 0 16,0 0-16,-14 0 15,40 0-15,14 0 16,52 0 0,-13 0-1,-92 0-15,12 0 16,-12 0 0,-14 0-16,13 0 0,1 0 15,-14 0-15,27 0 16,-14 0-16,1 0 15,-1 0-15,1 0 16,-1 0-16,1 0 16,-14 0-16,0 0 15,0 0 126,0 13-125,14-13-1,39 13 1,-26-13-1,-1 14-15,-25-14 16,25 0-16,14 13 16,0 0-16,-13 0 15,66 1 1,-27-1-16,-13-13 16,40 26-1,-13-26-15,26 0 16,13 13-16,-26 1 15,-27-14 17,-52 0-17,-14 0-15,13 0 16,27 0-16,13 0 16,1 0-16,-1 0 15,0 0-15,26 0 31,-65 0-31,-1 0 16,14 13-16,-27-13 31,27 0-31,13 0 0,92 0 32,-92 0-32,-13 0 15,39 0 1,-52 0-16,105 0 31,-105 0-15,26 0-16,-14 0 0,-12 0 15,39 0 1,-53 0 0,0 0-1,1 0 1,-1 0-1,0 0-15,27 0 16,-14 0 0,-13 0-16,14 0 0,-14 0 31,0 0-15,0 0-16,1 0 15,12 0 1,-13 0-16,14 0 15,-1 0-15,-12 0 16,12 0-16,-13 0 16,0 0 93,1 0-93,-1 0 31,0 0-32</inkml:trace>
  <inkml:trace contextRef="#ctx0" brushRef="#br0" timeOffset="161451.8772">11642 10874 0,'13'0'93,"13"0"-77,1 0 0,12 0-1,1 0-15,0 0 16,-14 0-16,1 0 0,-14 0 16,0 0-16,14 0 15,-14 0 1</inkml:trace>
  <inkml:trace contextRef="#ctx0" brushRef="#br0" timeOffset="172545.7356">7448 1905 0,'0'13'31,"0"14"-31,0 12 16,0 1-16,-13 13 15,0 0 1,13 0-16,0 0 0,0-27 16,0 14-1,0 0-15,0-14 16,0 14-16,0-1 15,0 1-15,0 0 16,0-1-16,0-12 16,0 13-16,0-1 15,0-25-15,0-1 16</inkml:trace>
  <inkml:trace contextRef="#ctx0" brushRef="#br0" timeOffset="174914.4684">7461 1786 0,'13'0'31,"14"0"-15,26 13 0,26 0-16,14 1 15,330 65 1,-264-39-1,0-27-15,-27 27 16,-13-27-16,53 40 16,-159-53-1,0 0-15,1 0 16,12 0 15,-13 0-15,14 0-16,26 0 15,-27 0-15,27 0 16,-13 0-16,-1 0 16,-12 0-16,13 0 15,-27 0-15,13 0 16,-12 0-16,-1 0 16,0 0-16,0 0 15,0 0 1,14 0-1,-1 0-15,41 0 32,-41 0-17,-13 0-15,0 0 16,1 0 0,-1 0-16,0 0 15,14 0-15,12 0 16,41-27 15,-67 27-31,0 0 31,0 0 1,1 0-17,12 0 1,-13 0 15,0 0-15,1 0-1,-1 0-15,13 0 16,-12 0-16,-1 0 16,0 0-1,0 14 1,-13-1-1,0 0-15,14 13 0,-1 27 47,13 0-47,-26-40 16,0 14 0,0-14-16,0 14 15,0 26 1,0-40-1,0 13-15,0-13 16,0 1-16,0-1 16,0 13-16,0-12 15,0 12-15,0-13 16,0 1-16,0 12 16,0 0-1,0-12-15,0 12 16,0 1-16,0-14 15,0 13 1,0-12 0,0-1-16,0 0 15,0 0 1,0 0 0,0 1-1,0 12-15,0-13 16,-13 14 15,13-14 0,0 0-15,-13 0-16,0-13 16,-1 0-1,-12 0-15,-27 0 16,13 0-16,-79 0 31,-13 0-31,53 14 16,39-14-16,-40 13 15,14 0-15,-13 14 16,-14-14 0,1 0-16,52-13 0,-26 0 15,13 0-15,0 0 16,13 0-16,-26 27 31,53-27-15,0 0-1,0 0-15,-54 0 16,-12 0 0,39 0-1,1 0-15,-27 0 16,13 0-16,-14 0 15,-25 0-15,26 0 16,0 0-16,-146-14 31,159 1-31,27 13 16,-27 0-16,0 0 16,13-13-16,14 0 15,-1 13-15,-13-14 31,14 14-15,-14-13 0,1 13-16,-120-40 47,146 27-47,-1 13 15,1 0-15,-13-13 31</inkml:trace>
  <inkml:trace contextRef="#ctx0" brushRef="#br0" timeOffset="175799.4713">7435 2672 0,'0'14'32,"0"-1"-17,0 0-15,-13 13 16,-1 1-16,14-14 16,0 0-1,0 1 1,0-1-16,0 0 0,0 0 15,0 0 1</inkml:trace>
  <inkml:trace contextRef="#ctx0" brushRef="#br0" timeOffset="194811.0864">7739 1111 0,'13'0'15,"1"27"1,-1 12 0,0 1-1,-13-27-15,13 40 16,0-13-16,-13-14 16,14 14-16,-14-27 15,0 14-15,0-14 16</inkml:trace>
  <inkml:trace contextRef="#ctx0" brushRef="#br0" timeOffset="195485.5901">7699 1363 0,'0'13'15,"27"-13"-15,-27 26 16,13 1-16,0-14 16,1 13-16,-1 1 15,0-14-15,0 14 16,0-14 31,14-13-16,-1-40-15,-12 40-16,-1-13 15,-13 0-15,13 13 16,0-14 0,-13 1-16,13 0 15,-13 0 63,14 0-78,-1 13 32</inkml:trace>
  <inkml:trace contextRef="#ctx0" brushRef="#br0" timeOffset="222767.1435">7818 1111 0,'0'13'79,"0"40"-64,0-39 1,0 25-16,0-25 15,0 12-15,0-13 16,0 0-16,0 14 16,0-14-16,0 14 15,0 12 1,0-25 0,0-1-16,0 13 15,0-13-15,0 1 16,0-1-1</inkml:trace>
  <inkml:trace contextRef="#ctx0" brushRef="#br0" timeOffset="223489.5862">7660 1389 0,'13'27'15,"0"-1"1,0-13-16,-13 0 15,14 1-15,-1-1 16,0 0-16,-13 0 16,27 1-1,-14-14 32,13 0 47,1 0-78,-14-27-16,0 14 15,14 0 1,-27-1-1</inkml:trace>
  <inkml:trace contextRef="#ctx0" brushRef="#br0" timeOffset="289434.971">8520 3016 0,'26'0'110,"-13"0"-95,27 0-15,66 0 32,-80 0-17,14 0-15,-14 0 0,-12 0 16,12 0-1,14 0-15,-14 0 16,1 0-16,-14 0 16,0 0-16,14 0 15,-14 0 1,0 0-16,0 0 16,1 0-16,12 0 15,-13 0-15,14 0 16,-14 0-16,0 0 15,0 0 1,1 0 0,-1 0-1,0 0 1,0 0-16,14 0 0,-14 0 31,0 0-15,0 0-16</inkml:trace>
  <inkml:trace contextRef="#ctx0" brushRef="#br0" timeOffset="299912.8786">7818 1177 0,'0'14'63,"0"-1"-63,0 13 16,0-12-16,0 52 15,0-53 1,0 13-16,0-12 15,0-1-15,0 0 16,0 0-16,0 1 16,0-1-1</inkml:trace>
  <inkml:trace contextRef="#ctx0" brushRef="#br0" timeOffset="300862.9873">7646 1376 0,'0'26'63,"0"-12"-48,14 25-15,-1-26 16,0-13-1,0 14 1,1-1 15,-1-13 1,0 0-17,0 0 1,1 0 15,12 0-15,0-13 15,-12-1-15,25 1-1,-25 0 1,-1 0-1,-13 0 1</inkml:trace>
  <inkml:trace contextRef="#ctx0" brushRef="#br0" timeOffset="311596.7756">5517 4604 0,'13'0'47,"26"0"-16,1 13-15,0 0-1,-14 0-15,1 1 16,-14 12-16,13-13 16,-12 1-16,12-1 15,-13 13-15,-13-13 16,14-13 0,12 14 15,-26-1-16</inkml:trace>
  <inkml:trace contextRef="#ctx0" brushRef="#br0" timeOffset="312339.4651">5834 4591 0,'0'-14'16,"27"14"0,-14 40-1,-13-14-15,13-12 16,0 12-16,0 1 16,1 12-1,-14 1 1,0-27-16,0 0 15,0 1-15,0-1 47,0 0-31,0 0 0,0 1-1,0-1-15,-14 0 0,1 0 16,-26 0-16,12 1 15,1-1 1,12-13 0,1 0-1,0 0 1,0 0-16</inkml:trace>
  <inkml:trace contextRef="#ctx0" brushRef="#br0" timeOffset="314414.5071">3810 5900 0,'13'0'31,"0"0"-15,27 13 0,-27 1-16,27-1 15,-13-13-15,39 13 16,-40-13-16,40 0 16,-13 0-16,0 0 15,-13 0-15,-1 0 16,14 0-16,0 0 15,-26 0-15,12 0 16,1 0 0,13 0-16,-40 0 15,27 0-15,13 0 16,-27 0-16,14 0 0,0 0 16,-27 0-16,13 0 15,-12 0-15,12 0 16,1 0-1,-14 0-15,0 0 16,0 0-16,0 0 16,1 0-16,-1 0 15,27-13 1,-40 0-16,13 13 16,13 0-1,1-14-15,-14 14 16,0 0-16,0 0 15,1 0 1</inkml:trace>
  <inkml:trace contextRef="#ctx0" brushRef="#br0" timeOffset="317726.7457">7501 1786 0,'0'13'46,"0"0"-30,0 1-16,0 12 16,0-13-16,0 14 15,0-1-15,0-13 16,0 14-16,0-1 16,0 14-16,0-13 15,0-14-15,0 13 16,0-13-16</inkml:trace>
  <inkml:trace contextRef="#ctx0" brushRef="#br0" timeOffset="328101.396">8043 9525 0,'14'0'125,"-1"0"-109,0 0-1,0 0-15,0 0 16,1 0 0,-1 0-16,0 0 15,0 0 17,1 0-17,-1 0 1,0 0-1,0 0-15,1 0 16,-1 0 0,0 0-1,0 0 1,0 0 62,1 0-62</inkml:trace>
  <inkml:trace contextRef="#ctx0" brushRef="#br0" timeOffset="328764.6931">8295 9432 0,'13'14'47,"0"12"-31,0-26-16,1 27 15,-1-14-15,0 0 16,0 27-1,1-27-15,-14 0 47,0 0-31,0 1 15,-14-1-15,1 0-16,-27 0 15,14-13-15,-1 14 16</inkml:trace>
  <inkml:trace contextRef="#ctx0" brushRef="#br0" timeOffset="370266.2861">10398 9221 0,'0'26'78,"0"14"-62,0-14-1,0 14-15,0 0 0,0-27 16,0 13-16,0-12 15,0 12-15,0 1 16,0-1 0,0-13-1,0 0 1,0 1-16,0-1 16,0 13-1,0-12 1,0-1-16,0 0 15,0 14 1,0-14-16,0 0 16,0 13-1,0-12 1,0-1 46,0 0-46,0 0-16,0-39 109</inkml:trace>
  <inkml:trace contextRef="#ctx0" brushRef="#br0" timeOffset="372082.9323">10398 9168 0,'13'0'16,"14"0"-16,-14 0 15,13 0 1,54 0 0,12-27-16,-25 14 15,25-13-15,1 12 16,-53 14-16,12 0 16,-38 0-16,12 0 15,1 0-15,-14 0 16,13 0-1,27 0 1,53 0-16,40 0 16,39 0-16,-13 0 15,26 0-15,-26 0 16,-13 0-16,-27 0 16,-66 0-16,-26 0 15,-27 0 16,0 0 48,14 0-33,-14 0-30,-13 14 0,27-1-1,-14 0 17,0-13 14,0 13-30,1 1 0,12-1-1,0-13 1,1 13-16,-14-13 16,0 0-1,1 0 1,-1 0-1,0 13 1,14 0 47,-14 1-48,13-14 1,-13 13 15,-13 0-15,14-13-1,-1 0 1,-13 13 0,26 14 15,-12-27-31,-14 13 15,13 14 1,-13-14 0,13 26 15,0-25-31,-13-1 0,0 13 16,0 1-1,0 13 16,0-27-31,0 0 16,0 0 0,0 14-1,0-14 1,0 0-16,0 53 31,0-52-15,0-1-16,0 13 15,0-13 1,0 1 0,0 12-1,0-13 17,0 1 14,0-1-30,0 13 15</inkml:trace>
  <inkml:trace contextRef="#ctx0" brushRef="#br0" timeOffset="506111.779">11456 11800 0,'14'-13'109,"-1"13"-93,0 0 0,27 0 15,-27 0-31,0 0 0,1 0 15,-1 0 1,0 0 15,13 0-15,-12 0 78,-1 0-79</inkml:trace>
  <inkml:trace contextRef="#ctx0" brushRef="#br0" timeOffset="507263.2143">6641 12687 0,'26'0'32,"41"0"-17,-1 0-15,26 0 0,-25 0 16,-1 0-16,-13 0 15,-27 0-15,1 0 16,-14 0-16</inkml:trace>
  <inkml:trace contextRef="#ctx0" brushRef="#br0" timeOffset="507669.5808">7144 12475 0,'39'0'15,"-25"0"1,25 27-16,1-14 16,-14 13-16,14-13 15,-27 14-15,1-27 16,-1 13-16,-13 0 15,0 1-15,0-1 16,0 27-16,-13-1 16,-27 1-16,-26 0 15,39-1-15,-12-12 16,12-14-16,14 0 16</inkml:trace>
  <inkml:trace contextRef="#ctx0" brushRef="#br0" timeOffset="509317.1215">11470 11880 0,'13'0'46,"13"0"-30,-12 0-16,-1 0 16,13-13-16,-12 13 15,-1 0 1,13 0 0,-13 0-1,1 0 1,-1 0-1,0 0 1,0 0-16,1 0 16,-1 0-16,0 0 31</inkml:trace>
  <inkml:trace contextRef="#ctx0" brushRef="#br0" timeOffset="513941.3095">7488 10570 0,'0'-13'47,"26"13"-31,14 0 15,0 0-31,-14 0 16,-13 0-1,14 0 1,-14 0 0,0 0-16,0 0 15,1 0 1,-1 0-1,0 0 17,0 0-17,1 0 1,-1 0-16,0 0 16,0 0-16,0 0 15</inkml:trace>
  <inkml:trace contextRef="#ctx0" brushRef="#br0" timeOffset="516374.9967">11695 10861 0,'13'0'47,"0"0"-32,0 0-15,0 0 16,1 0-16,-1 0 16,0 0-1,14 0-15,12 0 0,-25 0 16,25 0-16,-12 0 16,-14 0-1</inkml:trace>
  <inkml:trace contextRef="#ctx0" brushRef="#br0" timeOffset="517683.7232">12369 10874 0,'13'0'16,"1"0"-16,12 0 15,14 0-15,-14 0 16,14 0-16,0 0 16,-14 0-16,14 0 15,0 0-15,-14 0 16,27 0-16,-13 0 15,-14 0-15,1 0 16,-14 0-16,0 0 63,0 0-32,14 0 31,-14 0-62,0 0 16,14 0 0,-14 0-1,0 0 48,0 0-48,0 0 32,1 0-16,-1 0 1</inkml:trace>
  <inkml:trace contextRef="#ctx0" brushRef="#br0" timeOffset="524484.3247">7329 11840 0,'13'0'47,"0"0"-47,1 0 16,-1 0-16,0 0 15,0 0-15,53 13 16,-26-13-16,53 27 16,-27-14-16,0-13 15,53 13-15,-53-13 16,53 13-16,-53 1 16,14 12-1,-40-26-15,39 13 16,0-13-1,-65 0 17,-1 14-17,13-14 1,1 0 0,-1 0-16,14 0 15,-1 0-15,-12 0 16,-1 0-16,-12 0 15,39 0 1,-40 0 0,26 0 15,-25 0-31</inkml:trace>
  <inkml:trace contextRef="#ctx0" brushRef="#br0" timeOffset="572482.9843">6601 12687 0,'14'0'78,"38"0"-62,1 0-16,0 0 16,0 0-16,-26 0 15,12 0-15,14 0 31,-39 0-15,-1 0 0,0 0-16,0 0 31,0 0-31,1 0 16,-1 0-1,0 0 16,0 0-15,1 0 0,-1 0 15,0 0-15,0 0-16,1 0 93,-1 0-93,0 0 78,0 0-46,0 0-32,1 0 93,-1 0-77,0 0 62,0 0-31,1 0-16,-1 0-15,0 0-16,0 0 16,0 0 46,1 0-46</inkml:trace>
  <inkml:trace contextRef="#ctx0" brushRef="#br0" timeOffset="581787.7631">10967 13375 0,'13'0'94,"14"0"-78,12 0-1,-12 0 1,-14 0-16,0 0 0,0 0 16,1 0-16,-1 0 15,0 0 1,0 0-16,14 0 16,-1 0-1,14 0 1,-14 0-1,1 0 1,-14 0-16,0 0 16,1 0-1,-1 0-15,0 0 16,0 0-16,1 0 31,12 0 0,-13 0-31,0 0 16,1 0 0,-1 0-16,13 0 15,-12 0 1,-1 0 0,13 0-16,-12 0 0,12 0 15,-13 0-15,0 0 31,1 0-15,-1 0 0,0 0-1,0 0 95,1 0-48,-1 0-46,0 0 31,0 0 0,0 0-16,1 0-16</inkml:trace>
  <inkml:trace contextRef="#ctx0" brushRef="#br0" timeOffset="609170.6555">10954 13401 0,'13'0'141,"0"0"-125,0 0-1,1 0-15,12 0 16,1 0 0,-14 0-1,13 0 1,-13 0-1,1 0 1,-1 0-16,0 0 16,0 0-1,14 0 1,-1 0 0,-12 0-16,-1 0 0,0 0 15,13 0-15,1 0 16,-14 0-1,0 0-15,1 0 32,-1 0-17,0 0 1,0 0 31,1 0-32,-1 0-15,0 0 16,0 0 0,14 0-1,-14 0 1,0 0-16,0 0 0,1 0 16,12 0-1,-13 0 1,1 0-16,-1 0 15,0 0 1,0 0-16,14 0 16,-14 0-1,0 0 1,0 0-16,1 0 47,-1 0-32,0 0 1,0 0 0,0 0 15,1 0-15,-1 0-1,0 0 1,0 0 31</inkml:trace>
  <inkml:trace contextRef="#ctx0" brushRef="#br0" timeOffset="683744.6238">7223 11867 0,'13'0'109,"1"0"-93,25 0-16,14 0 16,0 0-16,-13 0 15,-1 0-15,1 0 16,-13 0 0,-1 0-16,-13 0 0,1 0 15,12 0-15,0 0 16,1 0-1,-14 0-15,53 0 32,-39 0-32,-1 0 15,1 0 1,-14 0 0,0 0-1,14 0-15,-14 0 16,13 0-16,-13 0 15,1 0 32,-1 0-31,13 0-16,-12 13 16,-1-13-1,0 0-15,0 0 31,1 0-31,-1 0 47,0 0-47,0 0 16</inkml:trace>
  <inkml:trace contextRef="#ctx0" brushRef="#br0" timeOffset="698624.1009">11628 10861 0,'14'0'78,"-1"0"-78,0 0 16,27-13-1,-27 0-15,13 13 16,14 0-16,-27 0 15,1 0 1,-1 0 15,0 0 63,0 0-78,1 0 93,-1 0 0</inkml:trace>
  <inkml:trace contextRef="#ctx0" brushRef="#br0" timeOffset="700186.2754">12330 10874 0,'0'-13'62,"13"13"-46,13 0-16,-13 0 15,1 0-15,-1 0 16,27 0-16,-14 0 16,1 0-16,12 0 15,1 0-15,-14 0 16,1 0-16,-1 0 16,-12 0-1,-1 0 95,0 0-95</inkml:trace>
  <inkml:trace contextRef="#ctx0" brushRef="#br0" timeOffset="703247.9478">11417 11867 0,'13'0'78,"27"0"-62,-14 0-16,14 0 15,0 0-15,39 0 31,-53 0-15,1 0-16,-1 0 16,-13 0-1,1 0-15,-1 0 16,0 0 0,0 0-1,1 0 1,-1 0 78</inkml:trace>
  <inkml:trace contextRef="#ctx0" brushRef="#br0" timeOffset="745398.6277">11589 10888 0,'13'0'47,"0"0"-47,0 0 16,1 0-1,-1 0 1,0 0-16,0 0 16,40 0-1,-26 0 1,-1 0-16,27 0 15,-26 0-15,25 0 32,-38 0-32,-1 0 15,0 0 32</inkml:trace>
  <inkml:trace contextRef="#ctx0" brushRef="#br0" timeOffset="746700.4116">12382 10874 0,'14'0'47,"-1"0"-15,27 0-17,-27 0 1,0 0-16,27 0 31,-14 0-31,-13 0 16,1 0-16,-1 0 15,0 0-15,0 0 16,1 0 0</inkml:trace>
</inkml:ink>
</file>

<file path=ppt/ink/ink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17T06:25:48.169"/>
    </inkml:context>
    <inkml:brush xml:id="br0">
      <inkml:brushProperty name="width" value="0.05292" units="cm"/>
      <inkml:brushProperty name="height" value="0.05292" units="cm"/>
      <inkml:brushProperty name="color" value="#FF0000"/>
    </inkml:brush>
  </inkml:definitions>
  <inkml:trace contextRef="#ctx0" brushRef="#br0">7911 9842 0,'13'0'141,"14"0"-126,-14 0 1,0 0-16,0 0 0,1 0 16,12 0-1,14-13-15,-27 0 16,13 13-1,-12 0 1,-1 0-16</inkml:trace>
  <inkml:trace contextRef="#ctx0" brushRef="#br0" timeOffset="2211.1359">11523 1918 0,'-14'0'31,"14"27"-15,0-14-16,0 27 16,0-1-1,0-25-15,0 25 16,0-12-16,0-14 16,0 27-16,0-14 15,0 0-15,0 14 16,0-27-16,0 14 15,0-1 1,0-12-16,0 12 16,0 0-1,0-12 1</inkml:trace>
  <inkml:trace contextRef="#ctx0" brushRef="#br0" timeOffset="4212.2704">11509 1918 0,'0'-13'16,"14"13"15,-1 0-31,27 0 16,-1 0-16,27 0 15,14 0-15,-1 0 16,40 0-1,-13 0-15,26 0 16,1 0-16,25 0 16,1 0-16,-13 0 0,-14 0 15,-13 0-15,-40 0 16,27 0 0,-66 0-16,-14 0 15,14 0 1,0 0-16,-14 0 15,27 0-15,0 0 16,13 0-16,13 0 16,14 0-16,0 0 15,-27 0-15,0 0 16,-26 0-16,-1 0 16,133 0 15,-132 0-31,26 0 15,80 0 1,-67 0 0,-26 0-16,40 0 15,-27 13-15,-27-13 0,1 0 16,13 0-16,-13 0 16,-14 0-16,14 0 15,66 0 1,-67 0-1,-25 0 1,12 0-16,-13 0 0,1 0 16,12 0-1,-13 0-15,0 0 16,1 0-16,-1 0 0,-13 13 62,13 1-46,-13 25 0,0 1-1,0-13-15,0 12 16,0 27-16,0-26 16,-13 26-16,-14 14 15,27-14 1,0-40-1,0 14-15,0-27 16,0 14 0,0-14-16,-26-13 156,0 0-140,-27 0-1,-27 0-15,-39 0 16,-13 0-16,26 0 15,-26 0-15,13 0 16,13 0-16,-225 0 31,252 0-15,39 0-16,0 0 16,-65 0-1,65 0-15,-211 0 31,158 0-31,0 0 16,14 0 0,-14 0-16,40 0 0,-13 0 15,13 0-15,14 0 16,-1 0-16,-13 0 16,0 0-1,13 0 1,1 0-16,-14 0 15,-13 0-15,-27 0 16,0 0-16,1 0 16,13 0-16,-14 0 15,40 0-15,-13 0 16,13 0 0,-26 0-1,52 0 1,-39 0-1,26 0-15,14 0 16,-14 0 0,0 0-16,27 0 15,0 0-15,0 0 32,-14 0-17,1 0 1,-1 0-1,-12 0 32,25 0-31,1 0 15,0 0-15,0 0-1</inkml:trace>
  <inkml:trace contextRef="#ctx0" brushRef="#br0" timeOffset="6114.0101">9207 9829 0,'14'0'15,"-1"0"-15,27 0 16,13 0-16,-1 13 16,-25-13-16,26 0 15,39 0 1,-65 0 0,13 0-1,-14 0-15,-13 0 0,1 0 16,-1 0-1,13 0-15,-13 0 16,1 0-16,-1 0 0,27 0 16,-1 0-16,-12 0 15,-1 0-15,-13 0 16,14 0 0,-1 0-1,-12 0 1,-1 0-16,0 0 15,13 0 1,1 0 0,-14 0-16,14 0 15,-1 0-15,-13 0 16,1 0-16,-1 0 16,0 0-16,0 0 15,0 0 16,1 0-31,-1 0 16,0 0 0,0 0-1,1 0 1,-1 0 0,0 0-1,0 0 1,1 0 31,-1 0-32,0 0 32,0 0-47</inkml:trace>
  <inkml:trace contextRef="#ctx0" brushRef="#br0" timeOffset="54429.0865">4114 10649 0,'13'0'62,"27"0"-46,-13-13-16,12 0 16,1 0-1,13 0-15,0-1 0,-27 14 16,14 0-16,-27 0 16,0-13-16,1 0 15</inkml:trace>
  <inkml:trace contextRef="#ctx0" brushRef="#br0" timeOffset="55089.4421">4485 10425 0,'0'13'47,"13"13"-16,0-13-16,-13 1-15,13-1 16,1 0 0,-1 0-1,0-13 1,0 27-16,-13-14 16,0 0-1,0 14 1,0-1-16,-13 1 15,0-14-15,0 13 32,-14-12-1,14-1-31</inkml:trace>
  <inkml:trace contextRef="#ctx0" brushRef="#br0" timeOffset="61330.1539">4154 11483 0,'13'0'94,"0"0"-78,1 0-1,12 0-15,-13 0 16,14 0-16,12 0 16,-12 0-1,-14 0 1,0 0-16,1 0 0,-1 0 15,0 0-15,0 0 16,1 0-16,-1 0 16,0 0-1,0 0 1,0 0 0,14 0-1,26 0 1,-40 0-1,0 0 1,1 0 15,-1 0-31</inkml:trace>
  <inkml:trace contextRef="#ctx0" brushRef="#br0" timeOffset="62151.0344">4591 11390 0,'13'0'78,"0"14"-62,0-1 15,0 0-15,-13 0 15,14 0-16,-1 1 32,-13-1-31,0 0 0,0 0-1,0 14-15,-13-14 16,-1 14-1,-12-14 1,26 0 0,-26-13-1,12 0 17,1 13-32,0 0 0</inkml:trace>
  <inkml:trace contextRef="#ctx0" brushRef="#br0" timeOffset="66795.5739">5001 11099 0,'-14'0'0,"1"0"78,0 0-62,0 13-16,13 1 16,0-1-16,-14 13 15,1-12-15,13-1 31,0 0-31,0 0 16,-13 14 0,13-14-16,0 13 15,0-12 1,-13 12-16,13-13 16,0 1-1,0-1-15,0 0 0,-13 0 16,-1 1-1,14-1 1,0 0 0,0 13-1,0-12 1,0-1-16,0 13 31,14 1-31,-1-14 16,-13 14-1,26 12 1,-13-39-16,-13 13 16,14 1-16,-1-1 15,0 0 1,0 0 0,1-13-1,12 0 1,27 14-1,-40-1 1,0-13-16,1 0 0,12 0 31,-13 0-31,27 0 16,-13 0-16,-14 0 0,13 0 16,-13 0-16,27 0 15,-27-13 1,1 13-1,12-14-15,-13 1 16,14 0 0,-1 0-16,1-1 31,-14 1-31,0 13 16,0 0-1,1-13-15,12 0 47,-26 0-47,13-1 0,0-12 16,-13 13-1,0-1-15,0 1 0,0 0 16,0-14-16,-13-65 31,-13 92-15,13-27-1,-1 14-15,1-13 16,-13-1-16,12 14 16,-12-13-16,13 12 15,-27-12 1,14 13 0,12 13 15,1-14-31,0 14 15,-14-13 1,14 13 0,-26-26 15,12 12-31,14 14 0,-27 0 16,40-13-1,-26 0 1,-1 13-16,-12-26 15,12 26 1,-26 0 15</inkml:trace>
  <inkml:trace contextRef="#ctx0" brushRef="#br0" timeOffset="69777.1478">3876 12607 0,'13'-13'78,"1"0"-78,25 0 16,-25 13-16,12-14 15,0 14-15,14-13 16,-13 0-16,-1 13 16,14-13-16,-27 13 15,27 0 16,-27 0-15,13 0 15,-12 0-31,12 0 16,-13-13-16,0 13 31,1 0-31</inkml:trace>
  <inkml:trace contextRef="#ctx0" brushRef="#br0" timeOffset="70383.1342">4299 12382 0,'27'0'63,"-1"14"-48,1-1-15,-1-13 16,-26 13-16,14 0 16,-14 1-1,13-14-15,-13 13 16,0 0 15,0 0-15,0 14-16,0-1 15,-13-26-15,-1 13 16,14 1-16,-53 12 16,40-13-1,13 14 1,-13-27-16</inkml:trace>
  <inkml:trace contextRef="#ctx0" brushRef="#br0" timeOffset="72884.1874">6972 12872 0,'39'0'47,"54"0"-47,0-13 16,26-27-16,0 27 15,-40 13 1,14 0-16,-40 0 16,-14 0-16,-25 0 15,-1 0 1,0 0-16,14 0 15,39 0 1,-27 0 0,1 0-16,106 0 15,-107 0 1,27 0-16,-13 0 16,-26 0-16,-1 0 15,27 0-15,-13 0 16,238 53 15,-239-40-31,-12-13 16,-1 0-1,-13 0 173,1 0-110,-1 0-62</inkml:trace>
  <inkml:trace contextRef="#ctx0" brushRef="#br0" timeOffset="73907.7197">9723 12872 0,'27'0'47,"39"0"-32,-26 0 1,-27 0-16,13 0 0,1 0 16,13 0-16,-14 0 15,0 0 1,1 0-16,-1 0 0,1 0 16,13 0 15,-27 0-31,0 0 15,0 0 1,0 0 15,1 0-15</inkml:trace>
  <inkml:trace contextRef="#ctx0" brushRef="#br0" timeOffset="78254.9898">4961 12779 0,'13'0'63,"14"0"-32,-14 0-31,13 0 16,1 0-16,-1 0 15,1 0 1,12 0-16,-12 0 0,-1 0 16,-12 0-1,-1 0-15,0 0 31,0 0-15,0 0-16,1 0 16,-1 0-1,0 0 1,0 0 0</inkml:trace>
  <inkml:trace contextRef="#ctx0" brushRef="#br0" timeOffset="83049.9691">13361 10067 0,'14'0'47,"39"0"-47,145 0 31,-158 0-31,-27 0 16,13 0-16,-12 0 15,-1 0 1,0 0-1,0 0-15,1 0 16,-1 0-16</inkml:trace>
  <inkml:trace contextRef="#ctx0" brushRef="#br0" timeOffset="83483.4696">13745 9948 0,'27'0'16,"-14"0"0,0 0-16,0 0 15,-13 27 32,-26 26-16,-27-14-31,13-12 16,-13-1 0,14-12-16,12-1 0,27 0 15</inkml:trace>
  <inkml:trace contextRef="#ctx0" brushRef="#br0" timeOffset="86084.7699">17978 10001 0,'14'0'93,"12"0"-77,27 0-16,-13 0 16,66 0-1,-27-13-15,-53 0 16,1 13-16,13 0 16,-27 0-16,13 0 15,-13 0 1,14 0-1,-14 0-15,0 0 0,14 0 16,-14 0-16,27 0 16,-14 0-16,14 0 15,0 0 1,-14 0-16,14 0 0,26 0 16,-26 0-1,12 0 16,-25 0-31,-1 0 16,1 0 0,-1 0 15,-12 0-31,-1 0 0,0 0 16,0 0-1,0 0 63</inkml:trace>
  <inkml:trace contextRef="#ctx0" brushRef="#br0" timeOffset="89804.9634">18137 10610 0,'27'0'109,"-14"0"-109,27 0 16,-1 0-16,-12 0 15,12 0-15,1 0 16,-27 0-1,14 0-15,-14 0 0,0 0 16,0 0-16,1 0 16,-1 0-1,0 0 1,14 0-16,-14 0 16,40 0-1,-40 0 1,0 0-16,0 0 15,1 0-15,-1 0 16,13 0 0,-12 0-1,12 0 1,0 0-16,1 0 16,13 0-16,-1 0 15,41 0 1,-41 0-16,-12 0 15,13 0-15,-14 0 16,0 0-16,14 0 16,-13 0-16,12-13 15,-25 13-15,12 0 16,-13 0-16,27 0 16,105 0 15,-118 0-31,13 0 15,-1 0 1,-12 0-16,12 0 16,14 0-1,-26 0-15,-14 0 16,0 0-16,14 0 16,-1 0-16,54 0 31,-14 0-31,0 0 15,-40 0 1,1 0-16,-14-14 16,13 1-16,1 13 15,-1 0 1,-12 0 0,-1 0-16,0 0 15,0 0-15,0 0 94</inkml:trace>
  <inkml:trace contextRef="#ctx0" brushRef="#br0" timeOffset="93387.463">16589 10570 0,'0'13'47,"14"-13"-16,-1 0-15,0 0-16,27 0 15,-14 0-15,1 0 16,39 14-16,26-1 16,27 0-16,1 27 15,-15-27-15,-12 0 16,-40-13-16,-13 0 15,-27 0 1,0 0-16,0 0 141,0 0-126,1 0-15,-1 0 16,0 0 0,0 0-16,-13-13 0,14 13 15,12-13 1,-13 13-1,14 0-15,-1-14 16,-13 1 62,1 13-62</inkml:trace>
  <inkml:trace contextRef="#ctx0" brushRef="#br0" timeOffset="481038.7021">12753 8837 0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5D7168-E431-49DF-AFF7-8C785944B1E1}" type="datetimeFigureOut">
              <a:rPr lang="zh-CN" altLang="en-US" smtClean="0"/>
              <a:t>2021/1/16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35626D-1A37-41A2-AA2F-32294FA39324}" type="slidenum">
              <a:rPr lang="zh-CN" altLang="en-US" smtClean="0"/>
              <a:t>‹#›</a:t>
            </a:fld>
            <a:endParaRPr lang="zh-CN" altLang="en-US"/>
          </a:p>
        </p:txBody>
      </p:sp>
    </p:spTree>
    <p:extLst>
      <p:ext uri="{BB962C8B-B14F-4D97-AF65-F5344CB8AC3E}">
        <p14:creationId xmlns:p14="http://schemas.microsoft.com/office/powerpoint/2010/main" val="613540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82992BBB-2733-41AF-B704-E53EBB09EF30}" type="datetimeFigureOut">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pPr marL="0" marR="0" lvl="0" indent="0" algn="l" defTabSz="685800" rtl="0" eaLnBrk="1" fontAlgn="auto" latinLnBrk="0" hangingPunct="1">
                <a:lnSpc>
                  <a:spcPct val="100000"/>
                </a:lnSpc>
                <a:spcBef>
                  <a:spcPts val="0"/>
                </a:spcBef>
                <a:spcAft>
                  <a:spcPts val="0"/>
                </a:spcAft>
                <a:buClrTx/>
                <a:buSzTx/>
                <a:buFontTx/>
                <a:buNone/>
                <a:tabLst/>
                <a:defRPr/>
              </a:pPr>
              <a:t>2021/1/16</a:t>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5" name="Footer Placeholder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6" name="Slide Number Placeholder 5"/>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CFDA6134-58D1-4C39-96C2-A9375714A391}" type="slidenum">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Tree>
    <p:extLst>
      <p:ext uri="{BB962C8B-B14F-4D97-AF65-F5344CB8AC3E}">
        <p14:creationId xmlns:p14="http://schemas.microsoft.com/office/powerpoint/2010/main" val="2567335248"/>
      </p:ext>
    </p:extLst>
  </p:cSld>
  <p:clrMapOvr>
    <a:masterClrMapping/>
  </p:clrMapOvr>
  <p:transition spd="med" advTm="0">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82992BBB-2733-41AF-B704-E53EBB09EF30}" type="datetimeFigureOut">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pPr marL="0" marR="0" lvl="0" indent="0" algn="l" defTabSz="685800" rtl="0" eaLnBrk="1" fontAlgn="auto" latinLnBrk="0" hangingPunct="1">
                <a:lnSpc>
                  <a:spcPct val="100000"/>
                </a:lnSpc>
                <a:spcBef>
                  <a:spcPts val="0"/>
                </a:spcBef>
                <a:spcAft>
                  <a:spcPts val="0"/>
                </a:spcAft>
                <a:buClrTx/>
                <a:buSzTx/>
                <a:buFontTx/>
                <a:buNone/>
                <a:tabLst/>
                <a:defRPr/>
              </a:pPr>
              <a:t>2021/1/16</a:t>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5" name="Footer Placeholder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6" name="Slide Number Placeholder 5"/>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CFDA6134-58D1-4C39-96C2-A9375714A391}" type="slidenum">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Tree>
    <p:extLst>
      <p:ext uri="{BB962C8B-B14F-4D97-AF65-F5344CB8AC3E}">
        <p14:creationId xmlns:p14="http://schemas.microsoft.com/office/powerpoint/2010/main" val="2568509778"/>
      </p:ext>
    </p:extLst>
  </p:cSld>
  <p:clrMapOvr>
    <a:masterClrMapping/>
  </p:clrMapOvr>
  <p:transition spd="med" advTm="0">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82992BBB-2733-41AF-B704-E53EBB09EF30}" type="datetimeFigureOut">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pPr marL="0" marR="0" lvl="0" indent="0" algn="l" defTabSz="685800" rtl="0" eaLnBrk="1" fontAlgn="auto" latinLnBrk="0" hangingPunct="1">
                <a:lnSpc>
                  <a:spcPct val="100000"/>
                </a:lnSpc>
                <a:spcBef>
                  <a:spcPts val="0"/>
                </a:spcBef>
                <a:spcAft>
                  <a:spcPts val="0"/>
                </a:spcAft>
                <a:buClrTx/>
                <a:buSzTx/>
                <a:buFontTx/>
                <a:buNone/>
                <a:tabLst/>
                <a:defRPr/>
              </a:pPr>
              <a:t>2021/1/16</a:t>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5" name="Footer Placeholder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6" name="Slide Number Placeholder 5"/>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CFDA6134-58D1-4C39-96C2-A9375714A391}" type="slidenum">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Tree>
    <p:extLst>
      <p:ext uri="{BB962C8B-B14F-4D97-AF65-F5344CB8AC3E}">
        <p14:creationId xmlns:p14="http://schemas.microsoft.com/office/powerpoint/2010/main" val="2576308160"/>
      </p:ext>
    </p:extLst>
  </p:cSld>
  <p:clrMapOvr>
    <a:masterClrMapping/>
  </p:clrMapOvr>
  <p:transition spd="med" advTm="0">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标题和内容">
    <p:spTree>
      <p:nvGrpSpPr>
        <p:cNvPr id="1" name=""/>
        <p:cNvGrpSpPr/>
        <p:nvPr/>
      </p:nvGrpSpPr>
      <p:grpSpPr>
        <a:xfrm>
          <a:off x="0" y="0"/>
          <a:ext cx="0" cy="0"/>
          <a:chOff x="0" y="0"/>
          <a:chExt cx="0" cy="0"/>
        </a:xfrm>
      </p:grpSpPr>
      <p:sp>
        <p:nvSpPr>
          <p:cNvPr id="5" name="矩形 4"/>
          <p:cNvSpPr/>
          <p:nvPr userDrawn="1"/>
        </p:nvSpPr>
        <p:spPr>
          <a:xfrm>
            <a:off x="0" y="0"/>
            <a:ext cx="9144000" cy="5143500"/>
          </a:xfrm>
          <a:prstGeom prst="rect">
            <a:avLst/>
          </a:prstGeom>
          <a:solidFill>
            <a:srgbClr val="3C48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a:off x="177800" y="711200"/>
            <a:ext cx="8801100" cy="426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等线" panose="02010600030101010101" pitchFamily="2" charset="-122"/>
              <a:cs typeface="+mn-cs"/>
            </a:endParaRPr>
          </a:p>
        </p:txBody>
      </p:sp>
      <p:pic>
        <p:nvPicPr>
          <p:cNvPr id="6" name="图片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rot="1141717">
            <a:off x="7815129" y="8258"/>
            <a:ext cx="1198973" cy="1075681"/>
          </a:xfrm>
          <a:prstGeom prst="rect">
            <a:avLst/>
          </a:prstGeom>
        </p:spPr>
      </p:pic>
      <p:sp>
        <p:nvSpPr>
          <p:cNvPr id="2" name="标题 1"/>
          <p:cNvSpPr>
            <a:spLocks noGrp="1"/>
          </p:cNvSpPr>
          <p:nvPr>
            <p:ph type="title"/>
          </p:nvPr>
        </p:nvSpPr>
        <p:spPr>
          <a:xfrm>
            <a:off x="193230" y="27107"/>
            <a:ext cx="7886700" cy="684094"/>
          </a:xfrm>
        </p:spPr>
        <p:txBody>
          <a:bodyPr/>
          <a:lstStyle>
            <a:lvl1pPr>
              <a:defRPr b="1">
                <a:solidFill>
                  <a:schemeClr val="bg1">
                    <a:lumMod val="95000"/>
                  </a:schemeClr>
                </a:solidFill>
                <a:latin typeface="微软雅黑" panose="020B0503020204020204" pitchFamily="34" charset="-122"/>
                <a:ea typeface="微软雅黑" panose="020B0503020204020204" pitchFamily="34" charset="-122"/>
              </a:defRPr>
            </a:lvl1pPr>
          </a:lstStyle>
          <a:p>
            <a:r>
              <a:rPr lang="zh-CN" altLang="en-US" dirty="0" smtClean="0"/>
              <a:t>单击此处编辑母版标题</a:t>
            </a:r>
            <a:endParaRPr lang="zh-CN" altLang="en-US" dirty="0"/>
          </a:p>
        </p:txBody>
      </p:sp>
    </p:spTree>
    <p:extLst>
      <p:ext uri="{BB962C8B-B14F-4D97-AF65-F5344CB8AC3E}">
        <p14:creationId xmlns:p14="http://schemas.microsoft.com/office/powerpoint/2010/main" val="3482454226"/>
      </p:ext>
    </p:extLst>
  </p:cSld>
  <p:clrMapOvr>
    <a:masterClrMapping/>
  </p:clrMapOvr>
  <p:transition spd="med" advTm="0">
    <p:pull/>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82992BBB-2733-41AF-B704-E53EBB09EF30}" type="datetimeFigureOut">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pPr marL="0" marR="0" lvl="0" indent="0" algn="l" defTabSz="685800" rtl="0" eaLnBrk="1" fontAlgn="auto" latinLnBrk="0" hangingPunct="1">
                <a:lnSpc>
                  <a:spcPct val="100000"/>
                </a:lnSpc>
                <a:spcBef>
                  <a:spcPts val="0"/>
                </a:spcBef>
                <a:spcAft>
                  <a:spcPts val="0"/>
                </a:spcAft>
                <a:buClrTx/>
                <a:buSzTx/>
                <a:buFontTx/>
                <a:buNone/>
                <a:tabLst/>
                <a:defRPr/>
              </a:pPr>
              <a:t>2021/1/16</a:t>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5" name="Footer Placeholder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6" name="Slide Number Placeholder 5"/>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CFDA6134-58D1-4C39-96C2-A9375714A391}" type="slidenum">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Tree>
    <p:extLst>
      <p:ext uri="{BB962C8B-B14F-4D97-AF65-F5344CB8AC3E}">
        <p14:creationId xmlns:p14="http://schemas.microsoft.com/office/powerpoint/2010/main" val="1059243247"/>
      </p:ext>
    </p:extLst>
  </p:cSld>
  <p:clrMapOvr>
    <a:masterClrMapping/>
  </p:clrMapOvr>
  <p:transition spd="med" advTm="0">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82992BBB-2733-41AF-B704-E53EBB09EF30}" type="datetimeFigureOut">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pPr marL="0" marR="0" lvl="0" indent="0" algn="l" defTabSz="685800" rtl="0" eaLnBrk="1" fontAlgn="auto" latinLnBrk="0" hangingPunct="1">
                <a:lnSpc>
                  <a:spcPct val="100000"/>
                </a:lnSpc>
                <a:spcBef>
                  <a:spcPts val="0"/>
                </a:spcBef>
                <a:spcAft>
                  <a:spcPts val="0"/>
                </a:spcAft>
                <a:buClrTx/>
                <a:buSzTx/>
                <a:buFontTx/>
                <a:buNone/>
                <a:tabLst/>
                <a:defRPr/>
              </a:pPr>
              <a:t>2021/1/16</a:t>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6" name="Footer Placeholder 5"/>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7" name="Slide Number Placeholder 6"/>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CFDA6134-58D1-4C39-96C2-A9375714A391}" type="slidenum">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Tree>
    <p:extLst>
      <p:ext uri="{BB962C8B-B14F-4D97-AF65-F5344CB8AC3E}">
        <p14:creationId xmlns:p14="http://schemas.microsoft.com/office/powerpoint/2010/main" val="340233810"/>
      </p:ext>
    </p:extLst>
  </p:cSld>
  <p:clrMapOvr>
    <a:masterClrMapping/>
  </p:clrMapOvr>
  <p:transition spd="med" advTm="0">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82992BBB-2733-41AF-B704-E53EBB09EF30}" type="datetimeFigureOut">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pPr marL="0" marR="0" lvl="0" indent="0" algn="l" defTabSz="685800" rtl="0" eaLnBrk="1" fontAlgn="auto" latinLnBrk="0" hangingPunct="1">
                <a:lnSpc>
                  <a:spcPct val="100000"/>
                </a:lnSpc>
                <a:spcBef>
                  <a:spcPts val="0"/>
                </a:spcBef>
                <a:spcAft>
                  <a:spcPts val="0"/>
                </a:spcAft>
                <a:buClrTx/>
                <a:buSzTx/>
                <a:buFontTx/>
                <a:buNone/>
                <a:tabLst/>
                <a:defRPr/>
              </a:pPr>
              <a:t>2021/1/16</a:t>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8" name="Footer Placeholder 7"/>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9" name="Slide Number Placeholder 8"/>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CFDA6134-58D1-4C39-96C2-A9375714A391}" type="slidenum">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11" name="矩形 10"/>
          <p:cNvSpPr/>
          <p:nvPr userDrawn="1"/>
        </p:nvSpPr>
        <p:spPr>
          <a:xfrm>
            <a:off x="7251171" y="4760168"/>
            <a:ext cx="775136" cy="246221"/>
          </a:xfrm>
          <a:prstGeom prst="rect">
            <a:avLst/>
          </a:prstGeom>
        </p:spPr>
        <p:txBody>
          <a:bodyPr wrap="square">
            <a:spAutoFit/>
          </a:bodyPr>
          <a:lstStyle/>
          <a:p>
            <a:pPr defTabSz="914400"/>
            <a:r>
              <a:rPr lang="en-US" altLang="zh-CN" sz="100" dirty="0">
                <a:solidFill>
                  <a:prstClr val="white"/>
                </a:solidFill>
                <a:ea typeface="宋体"/>
              </a:rPr>
              <a:t>PPT</a:t>
            </a:r>
            <a:r>
              <a:rPr lang="zh-CN" altLang="en-US" sz="100" dirty="0">
                <a:solidFill>
                  <a:prstClr val="white"/>
                </a:solidFill>
                <a:ea typeface="宋体"/>
              </a:rPr>
              <a:t>模板下载：</a:t>
            </a:r>
            <a:r>
              <a:rPr lang="en-US" altLang="zh-CN" sz="100" dirty="0">
                <a:solidFill>
                  <a:prstClr val="white"/>
                </a:solidFill>
                <a:ea typeface="宋体"/>
              </a:rPr>
              <a:t>www.1ppt.com/moban/     </a:t>
            </a:r>
            <a:r>
              <a:rPr lang="zh-CN" altLang="en-US" sz="100" dirty="0">
                <a:solidFill>
                  <a:prstClr val="white"/>
                </a:solidFill>
                <a:ea typeface="宋体"/>
              </a:rPr>
              <a:t>行业</a:t>
            </a:r>
            <a:r>
              <a:rPr lang="en-US" altLang="zh-CN" sz="100" dirty="0">
                <a:solidFill>
                  <a:prstClr val="white"/>
                </a:solidFill>
                <a:ea typeface="宋体"/>
              </a:rPr>
              <a:t>PPT</a:t>
            </a:r>
            <a:r>
              <a:rPr lang="zh-CN" altLang="en-US" sz="100" dirty="0">
                <a:solidFill>
                  <a:prstClr val="white"/>
                </a:solidFill>
                <a:ea typeface="宋体"/>
              </a:rPr>
              <a:t>模板：</a:t>
            </a:r>
            <a:r>
              <a:rPr lang="en-US" altLang="zh-CN" sz="100" dirty="0">
                <a:solidFill>
                  <a:prstClr val="white"/>
                </a:solidFill>
                <a:ea typeface="宋体"/>
              </a:rPr>
              <a:t>www.1ppt.com/hangye/ </a:t>
            </a:r>
          </a:p>
          <a:p>
            <a:pPr defTabSz="914400"/>
            <a:r>
              <a:rPr lang="zh-CN" altLang="en-US" sz="100" dirty="0">
                <a:solidFill>
                  <a:prstClr val="white"/>
                </a:solidFill>
                <a:ea typeface="宋体"/>
              </a:rPr>
              <a:t>节日</a:t>
            </a:r>
            <a:r>
              <a:rPr lang="en-US" altLang="zh-CN" sz="100" dirty="0">
                <a:solidFill>
                  <a:prstClr val="white"/>
                </a:solidFill>
                <a:ea typeface="宋体"/>
              </a:rPr>
              <a:t>PPT</a:t>
            </a:r>
            <a:r>
              <a:rPr lang="zh-CN" altLang="en-US" sz="100" dirty="0">
                <a:solidFill>
                  <a:prstClr val="white"/>
                </a:solidFill>
                <a:ea typeface="宋体"/>
              </a:rPr>
              <a:t>模板：</a:t>
            </a:r>
            <a:r>
              <a:rPr lang="en-US" altLang="zh-CN" sz="100" dirty="0">
                <a:solidFill>
                  <a:prstClr val="white"/>
                </a:solidFill>
                <a:ea typeface="宋体"/>
              </a:rPr>
              <a:t>www.1ppt.com/jieri/           PPT</a:t>
            </a:r>
            <a:r>
              <a:rPr lang="zh-CN" altLang="en-US" sz="100" dirty="0">
                <a:solidFill>
                  <a:prstClr val="white"/>
                </a:solidFill>
                <a:ea typeface="宋体"/>
              </a:rPr>
              <a:t>素材下载：</a:t>
            </a:r>
            <a:r>
              <a:rPr lang="en-US" altLang="zh-CN" sz="100" dirty="0">
                <a:solidFill>
                  <a:prstClr val="white"/>
                </a:solidFill>
                <a:ea typeface="宋体"/>
              </a:rPr>
              <a:t>www.1ppt.com/sucai/</a:t>
            </a:r>
          </a:p>
          <a:p>
            <a:pPr defTabSz="914400"/>
            <a:r>
              <a:rPr lang="en-US" altLang="zh-CN" sz="100" dirty="0">
                <a:solidFill>
                  <a:prstClr val="white"/>
                </a:solidFill>
                <a:ea typeface="宋体"/>
              </a:rPr>
              <a:t>PPT</a:t>
            </a:r>
            <a:r>
              <a:rPr lang="zh-CN" altLang="en-US" sz="100" dirty="0">
                <a:solidFill>
                  <a:prstClr val="white"/>
                </a:solidFill>
                <a:ea typeface="宋体"/>
              </a:rPr>
              <a:t>背景图片：</a:t>
            </a:r>
            <a:r>
              <a:rPr lang="en-US" altLang="zh-CN" sz="100" dirty="0">
                <a:solidFill>
                  <a:prstClr val="white"/>
                </a:solidFill>
                <a:ea typeface="宋体"/>
              </a:rPr>
              <a:t>www.1ppt.com/beijing/      PPT</a:t>
            </a:r>
            <a:r>
              <a:rPr lang="zh-CN" altLang="en-US" sz="100" dirty="0">
                <a:solidFill>
                  <a:prstClr val="white"/>
                </a:solidFill>
                <a:ea typeface="宋体"/>
              </a:rPr>
              <a:t>图表下载：</a:t>
            </a:r>
            <a:r>
              <a:rPr lang="en-US" altLang="zh-CN" sz="100" dirty="0">
                <a:solidFill>
                  <a:prstClr val="white"/>
                </a:solidFill>
                <a:ea typeface="宋体"/>
              </a:rPr>
              <a:t>www.1ppt.com/tubiao/      </a:t>
            </a:r>
          </a:p>
          <a:p>
            <a:pPr defTabSz="914400"/>
            <a:r>
              <a:rPr lang="zh-CN" altLang="en-US" sz="100" dirty="0">
                <a:solidFill>
                  <a:prstClr val="white"/>
                </a:solidFill>
                <a:ea typeface="宋体"/>
              </a:rPr>
              <a:t>优秀</a:t>
            </a:r>
            <a:r>
              <a:rPr lang="en-US" altLang="zh-CN" sz="100" dirty="0">
                <a:solidFill>
                  <a:prstClr val="white"/>
                </a:solidFill>
                <a:ea typeface="宋体"/>
              </a:rPr>
              <a:t>PPT</a:t>
            </a:r>
            <a:r>
              <a:rPr lang="zh-CN" altLang="en-US" sz="100" dirty="0">
                <a:solidFill>
                  <a:prstClr val="white"/>
                </a:solidFill>
                <a:ea typeface="宋体"/>
              </a:rPr>
              <a:t>下载：</a:t>
            </a:r>
            <a:r>
              <a:rPr lang="en-US" altLang="zh-CN" sz="100" dirty="0">
                <a:solidFill>
                  <a:prstClr val="white"/>
                </a:solidFill>
                <a:ea typeface="宋体"/>
              </a:rPr>
              <a:t>www.1ppt.com/xiazai/        PPT</a:t>
            </a:r>
            <a:r>
              <a:rPr lang="zh-CN" altLang="en-US" sz="100" dirty="0">
                <a:solidFill>
                  <a:prstClr val="white"/>
                </a:solidFill>
                <a:ea typeface="宋体"/>
              </a:rPr>
              <a:t>教程： </a:t>
            </a:r>
            <a:r>
              <a:rPr lang="en-US" altLang="zh-CN" sz="100" dirty="0">
                <a:solidFill>
                  <a:prstClr val="white"/>
                </a:solidFill>
                <a:ea typeface="宋体"/>
              </a:rPr>
              <a:t>www.1ppt.com/powerpoint/      </a:t>
            </a:r>
          </a:p>
          <a:p>
            <a:pPr defTabSz="914400"/>
            <a:r>
              <a:rPr lang="en-US" altLang="zh-CN" sz="100" dirty="0">
                <a:solidFill>
                  <a:prstClr val="white"/>
                </a:solidFill>
                <a:ea typeface="宋体"/>
              </a:rPr>
              <a:t>Word</a:t>
            </a:r>
            <a:r>
              <a:rPr lang="zh-CN" altLang="en-US" sz="100" dirty="0">
                <a:solidFill>
                  <a:prstClr val="white"/>
                </a:solidFill>
                <a:ea typeface="宋体"/>
              </a:rPr>
              <a:t>教程： </a:t>
            </a:r>
            <a:r>
              <a:rPr lang="en-US" altLang="zh-CN" sz="100" dirty="0">
                <a:solidFill>
                  <a:prstClr val="white"/>
                </a:solidFill>
                <a:ea typeface="宋体"/>
              </a:rPr>
              <a:t>www.1ppt.com/word/              Excel</a:t>
            </a:r>
            <a:r>
              <a:rPr lang="zh-CN" altLang="en-US" sz="100" dirty="0">
                <a:solidFill>
                  <a:prstClr val="white"/>
                </a:solidFill>
                <a:ea typeface="宋体"/>
              </a:rPr>
              <a:t>教程：</a:t>
            </a:r>
            <a:r>
              <a:rPr lang="en-US" altLang="zh-CN" sz="100" dirty="0">
                <a:solidFill>
                  <a:prstClr val="white"/>
                </a:solidFill>
                <a:ea typeface="宋体"/>
              </a:rPr>
              <a:t>www.1ppt.com/excel/  </a:t>
            </a:r>
          </a:p>
          <a:p>
            <a:pPr defTabSz="914400"/>
            <a:r>
              <a:rPr lang="zh-CN" altLang="en-US" sz="100" dirty="0">
                <a:solidFill>
                  <a:prstClr val="white"/>
                </a:solidFill>
                <a:ea typeface="宋体"/>
              </a:rPr>
              <a:t>资料下载：</a:t>
            </a:r>
            <a:r>
              <a:rPr lang="en-US" altLang="zh-CN" sz="100" dirty="0">
                <a:solidFill>
                  <a:prstClr val="white"/>
                </a:solidFill>
                <a:ea typeface="宋体"/>
              </a:rPr>
              <a:t>www.1ppt.com/ziliao/                PPT</a:t>
            </a:r>
            <a:r>
              <a:rPr lang="zh-CN" altLang="en-US" sz="100" dirty="0">
                <a:solidFill>
                  <a:prstClr val="white"/>
                </a:solidFill>
                <a:ea typeface="宋体"/>
              </a:rPr>
              <a:t>课件下载：</a:t>
            </a:r>
            <a:r>
              <a:rPr lang="en-US" altLang="zh-CN" sz="100" dirty="0">
                <a:solidFill>
                  <a:prstClr val="white"/>
                </a:solidFill>
                <a:ea typeface="宋体"/>
              </a:rPr>
              <a:t>www.1ppt.com/kejian/ </a:t>
            </a:r>
          </a:p>
          <a:p>
            <a:pPr defTabSz="914400"/>
            <a:r>
              <a:rPr lang="zh-CN" altLang="en-US" sz="100" dirty="0">
                <a:solidFill>
                  <a:prstClr val="white"/>
                </a:solidFill>
                <a:ea typeface="宋体"/>
              </a:rPr>
              <a:t>范文下载：</a:t>
            </a:r>
            <a:r>
              <a:rPr lang="en-US" altLang="zh-CN" sz="100" dirty="0">
                <a:solidFill>
                  <a:prstClr val="white"/>
                </a:solidFill>
                <a:ea typeface="宋体"/>
              </a:rPr>
              <a:t>www.1ppt.com/fanwen/             </a:t>
            </a:r>
            <a:r>
              <a:rPr lang="zh-CN" altLang="en-US" sz="100" dirty="0">
                <a:solidFill>
                  <a:prstClr val="white"/>
                </a:solidFill>
                <a:ea typeface="宋体"/>
              </a:rPr>
              <a:t>试卷下载：</a:t>
            </a:r>
            <a:r>
              <a:rPr lang="en-US" altLang="zh-CN" sz="100" dirty="0">
                <a:solidFill>
                  <a:prstClr val="white"/>
                </a:solidFill>
                <a:ea typeface="宋体"/>
              </a:rPr>
              <a:t>www.1ppt.com/shiti/  </a:t>
            </a:r>
          </a:p>
          <a:p>
            <a:pPr defTabSz="914400"/>
            <a:r>
              <a:rPr lang="zh-CN" altLang="en-US" sz="100" dirty="0">
                <a:solidFill>
                  <a:prstClr val="white"/>
                </a:solidFill>
                <a:ea typeface="宋体"/>
              </a:rPr>
              <a:t>教案下载：</a:t>
            </a:r>
            <a:r>
              <a:rPr lang="en-US" altLang="zh-CN" sz="100" dirty="0">
                <a:solidFill>
                  <a:prstClr val="white"/>
                </a:solidFill>
                <a:ea typeface="宋体"/>
              </a:rPr>
              <a:t>www.1ppt.com/jiaoan/  </a:t>
            </a:r>
            <a:r>
              <a:rPr lang="en-US" altLang="zh-CN" sz="100" dirty="0" smtClean="0">
                <a:solidFill>
                  <a:prstClr val="white"/>
                </a:solidFill>
                <a:ea typeface="宋体"/>
              </a:rPr>
              <a:t>      </a:t>
            </a:r>
            <a:endParaRPr lang="en-US" altLang="zh-CN" sz="100" dirty="0">
              <a:solidFill>
                <a:prstClr val="white"/>
              </a:solidFill>
              <a:ea typeface="宋体"/>
            </a:endParaRPr>
          </a:p>
          <a:p>
            <a:pPr defTabSz="914400"/>
            <a:r>
              <a:rPr lang="zh-CN" altLang="en-US" sz="100" dirty="0" smtClean="0">
                <a:solidFill>
                  <a:prstClr val="white"/>
                </a:solidFill>
                <a:ea typeface="宋体"/>
              </a:rPr>
              <a:t>字体下载：</a:t>
            </a:r>
            <a:r>
              <a:rPr lang="en-US" altLang="zh-CN" sz="100" dirty="0" smtClean="0">
                <a:solidFill>
                  <a:prstClr val="white"/>
                </a:solidFill>
                <a:ea typeface="宋体"/>
              </a:rPr>
              <a:t>www.1ppt.com/ziti/</a:t>
            </a:r>
            <a:endParaRPr lang="en-US" altLang="zh-CN" sz="100" dirty="0">
              <a:solidFill>
                <a:prstClr val="white"/>
              </a:solidFill>
              <a:ea typeface="宋体"/>
            </a:endParaRPr>
          </a:p>
          <a:p>
            <a:pPr defTabSz="914400"/>
            <a:r>
              <a:rPr lang="en-US" altLang="zh-CN" sz="100" dirty="0">
                <a:solidFill>
                  <a:prstClr val="white"/>
                </a:solidFill>
                <a:ea typeface="宋体"/>
              </a:rPr>
              <a:t> </a:t>
            </a:r>
            <a:endParaRPr lang="zh-CN" altLang="en-US" sz="100" dirty="0">
              <a:solidFill>
                <a:prstClr val="white"/>
              </a:solidFill>
              <a:ea typeface="宋体"/>
            </a:endParaRPr>
          </a:p>
        </p:txBody>
      </p:sp>
    </p:spTree>
    <p:extLst>
      <p:ext uri="{BB962C8B-B14F-4D97-AF65-F5344CB8AC3E}">
        <p14:creationId xmlns:p14="http://schemas.microsoft.com/office/powerpoint/2010/main" val="3618442339"/>
      </p:ext>
    </p:extLst>
  </p:cSld>
  <p:clrMapOvr>
    <a:masterClrMapping/>
  </p:clrMapOvr>
  <p:transition spd="med" advTm="0">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82992BBB-2733-41AF-B704-E53EBB09EF30}" type="datetimeFigureOut">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pPr marL="0" marR="0" lvl="0" indent="0" algn="l" defTabSz="685800" rtl="0" eaLnBrk="1" fontAlgn="auto" latinLnBrk="0" hangingPunct="1">
                <a:lnSpc>
                  <a:spcPct val="100000"/>
                </a:lnSpc>
                <a:spcBef>
                  <a:spcPts val="0"/>
                </a:spcBef>
                <a:spcAft>
                  <a:spcPts val="0"/>
                </a:spcAft>
                <a:buClrTx/>
                <a:buSzTx/>
                <a:buFontTx/>
                <a:buNone/>
                <a:tabLst/>
                <a:defRPr/>
              </a:pPr>
              <a:t>2021/1/16</a:t>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4" name="Footer Placeholder 3"/>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5" name="Slide Number Placeholder 4"/>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CFDA6134-58D1-4C39-96C2-A9375714A391}" type="slidenum">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Tree>
    <p:extLst>
      <p:ext uri="{BB962C8B-B14F-4D97-AF65-F5344CB8AC3E}">
        <p14:creationId xmlns:p14="http://schemas.microsoft.com/office/powerpoint/2010/main" val="4249642942"/>
      </p:ext>
    </p:extLst>
  </p:cSld>
  <p:clrMapOvr>
    <a:masterClrMapping/>
  </p:clrMapOvr>
  <p:transition spd="med" advTm="0">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82992BBB-2733-41AF-B704-E53EBB09EF30}" type="datetimeFigureOut">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pPr marL="0" marR="0" lvl="0" indent="0" algn="l" defTabSz="685800" rtl="0" eaLnBrk="1" fontAlgn="auto" latinLnBrk="0" hangingPunct="1">
                <a:lnSpc>
                  <a:spcPct val="100000"/>
                </a:lnSpc>
                <a:spcBef>
                  <a:spcPts val="0"/>
                </a:spcBef>
                <a:spcAft>
                  <a:spcPts val="0"/>
                </a:spcAft>
                <a:buClrTx/>
                <a:buSzTx/>
                <a:buFontTx/>
                <a:buNone/>
                <a:tabLst/>
                <a:defRPr/>
              </a:pPr>
              <a:t>2021/1/16</a:t>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3" name="Footer Placeholder 2"/>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4" name="Slide Number Placeholder 3"/>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CFDA6134-58D1-4C39-96C2-A9375714A391}" type="slidenum">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Tree>
    <p:extLst>
      <p:ext uri="{BB962C8B-B14F-4D97-AF65-F5344CB8AC3E}">
        <p14:creationId xmlns:p14="http://schemas.microsoft.com/office/powerpoint/2010/main" val="1438428756"/>
      </p:ext>
    </p:extLst>
  </p:cSld>
  <p:clrMapOvr>
    <a:masterClrMapping/>
  </p:clrMapOvr>
  <p:transition spd="med" advTm="0">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82992BBB-2733-41AF-B704-E53EBB09EF30}" type="datetimeFigureOut">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pPr marL="0" marR="0" lvl="0" indent="0" algn="l" defTabSz="685800" rtl="0" eaLnBrk="1" fontAlgn="auto" latinLnBrk="0" hangingPunct="1">
                <a:lnSpc>
                  <a:spcPct val="100000"/>
                </a:lnSpc>
                <a:spcBef>
                  <a:spcPts val="0"/>
                </a:spcBef>
                <a:spcAft>
                  <a:spcPts val="0"/>
                </a:spcAft>
                <a:buClrTx/>
                <a:buSzTx/>
                <a:buFontTx/>
                <a:buNone/>
                <a:tabLst/>
                <a:defRPr/>
              </a:pPr>
              <a:t>2021/1/16</a:t>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6" name="Footer Placeholder 5"/>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7" name="Slide Number Placeholder 6"/>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CFDA6134-58D1-4C39-96C2-A9375714A391}" type="slidenum">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Tree>
    <p:extLst>
      <p:ext uri="{BB962C8B-B14F-4D97-AF65-F5344CB8AC3E}">
        <p14:creationId xmlns:p14="http://schemas.microsoft.com/office/powerpoint/2010/main" val="3950850261"/>
      </p:ext>
    </p:extLst>
  </p:cSld>
  <p:clrMapOvr>
    <a:masterClrMapping/>
  </p:clrMapOvr>
  <p:transition spd="med" advTm="0">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82992BBB-2733-41AF-B704-E53EBB09EF30}" type="datetimeFigureOut">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pPr marL="0" marR="0" lvl="0" indent="0" algn="l" defTabSz="685800" rtl="0" eaLnBrk="1" fontAlgn="auto" latinLnBrk="0" hangingPunct="1">
                <a:lnSpc>
                  <a:spcPct val="100000"/>
                </a:lnSpc>
                <a:spcBef>
                  <a:spcPts val="0"/>
                </a:spcBef>
                <a:spcAft>
                  <a:spcPts val="0"/>
                </a:spcAft>
                <a:buClrTx/>
                <a:buSzTx/>
                <a:buFontTx/>
                <a:buNone/>
                <a:tabLst/>
                <a:defRPr/>
              </a:pPr>
              <a:t>2021/1/16</a:t>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6" name="Footer Placeholder 5"/>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7" name="Slide Number Placeholder 6"/>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CFDA6134-58D1-4C39-96C2-A9375714A391}" type="slidenum">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Tree>
    <p:extLst>
      <p:ext uri="{BB962C8B-B14F-4D97-AF65-F5344CB8AC3E}">
        <p14:creationId xmlns:p14="http://schemas.microsoft.com/office/powerpoint/2010/main" val="1006393744"/>
      </p:ext>
    </p:extLst>
  </p:cSld>
  <p:clrMapOvr>
    <a:masterClrMapping/>
  </p:clrMapOvr>
  <p:transition spd="med" advTm="0">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alpha val="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82992BBB-2733-41AF-B704-E53EBB09EF30}" type="datetimeFigureOut">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pPr marL="0" marR="0" lvl="0" indent="0" algn="l" defTabSz="685800" rtl="0" eaLnBrk="1" fontAlgn="auto" latinLnBrk="0" hangingPunct="1">
                <a:lnSpc>
                  <a:spcPct val="100000"/>
                </a:lnSpc>
                <a:spcBef>
                  <a:spcPts val="0"/>
                </a:spcBef>
                <a:spcAft>
                  <a:spcPts val="0"/>
                </a:spcAft>
                <a:buClrTx/>
                <a:buSzTx/>
                <a:buFontTx/>
                <a:buNone/>
                <a:tabLst/>
                <a:defRPr/>
              </a:pPr>
              <a:t>2021/1/16</a:t>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CFDA6134-58D1-4C39-96C2-A9375714A391}" type="slidenum">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Tree>
    <p:extLst>
      <p:ext uri="{BB962C8B-B14F-4D97-AF65-F5344CB8AC3E}">
        <p14:creationId xmlns:p14="http://schemas.microsoft.com/office/powerpoint/2010/main" val="32776308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advTm="0">
    <p:pull/>
  </p:transition>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ustomXml" Target="../ink/ink3.xml"/><Relationship Id="rId7" Type="http://schemas.openxmlformats.org/officeDocument/2006/relationships/image" Target="../media/image4.emf"/><Relationship Id="rId12" Type="http://schemas.openxmlformats.org/officeDocument/2006/relationships/image" Target="../media/image2.png"/><Relationship Id="rId2" Type="http://schemas.openxmlformats.org/officeDocument/2006/relationships/customXml" Target="../ink/ink1.xml"/><Relationship Id="rId1" Type="http://schemas.openxmlformats.org/officeDocument/2006/relationships/slideLayout" Target="../slideLayouts/slideLayout1.xml"/><Relationship Id="rId11" Type="http://schemas.openxmlformats.org/officeDocument/2006/relationships/image" Target="../media/image6.emf"/><Relationship Id="rId5" Type="http://schemas.openxmlformats.org/officeDocument/2006/relationships/customXml" Target="../ink/ink2.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2.xml"/><Relationship Id="rId5" Type="http://schemas.openxmlformats.org/officeDocument/2006/relationships/image" Target="../media/image37.emf"/><Relationship Id="rId4" Type="http://schemas.openxmlformats.org/officeDocument/2006/relationships/customXml" Target="../ink/ink12.xml"/></Relationships>
</file>

<file path=ppt/slides/_rels/slide11.xml.rels><?xml version="1.0" encoding="UTF-8" standalone="yes"?>
<Relationships xmlns="http://schemas.openxmlformats.org/package/2006/relationships"><Relationship Id="rId3" Type="http://schemas.openxmlformats.org/officeDocument/2006/relationships/customXml" Target="../ink/ink13.xml"/><Relationship Id="rId2" Type="http://schemas.openxmlformats.org/officeDocument/2006/relationships/image" Target="../media/image38.jpg"/><Relationship Id="rId1" Type="http://schemas.openxmlformats.org/officeDocument/2006/relationships/slideLayout" Target="../slideLayouts/slideLayout1.xml"/><Relationship Id="rId4" Type="http://schemas.openxmlformats.org/officeDocument/2006/relationships/image" Target="../media/image35.emf"/></Relationships>
</file>

<file path=ppt/slides/_rels/slide2.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3.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4.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image" Target="../media/image8.png"/><Relationship Id="rId7" Type="http://schemas.openxmlformats.org/officeDocument/2006/relationships/customXml" Target="../ink/ink6.xm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6.emf"/><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customXml" Target="../ink/ink7.xml"/><Relationship Id="rId5" Type="http://schemas.openxmlformats.org/officeDocument/2006/relationships/image" Target="../media/image15.png"/><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8" Type="http://schemas.openxmlformats.org/officeDocument/2006/relationships/image" Target="../media/image22.emf"/><Relationship Id="rId3" Type="http://schemas.openxmlformats.org/officeDocument/2006/relationships/image" Target="../media/image18.png"/><Relationship Id="rId7" Type="http://schemas.openxmlformats.org/officeDocument/2006/relationships/customXml" Target="../ink/ink8.xml"/><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7.xml.rels><?xml version="1.0" encoding="UTF-8" standalone="yes"?>
<Relationships xmlns="http://schemas.openxmlformats.org/package/2006/relationships"><Relationship Id="rId3" Type="http://schemas.openxmlformats.org/officeDocument/2006/relationships/image" Target="../media/image23.png"/><Relationship Id="rId7" Type="http://schemas.openxmlformats.org/officeDocument/2006/relationships/image" Target="../media/image26.emf"/><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customXml" Target="../ink/ink9.xml"/><Relationship Id="rId5" Type="http://schemas.openxmlformats.org/officeDocument/2006/relationships/image" Target="../media/image25.png"/><Relationship Id="rId4" Type="http://schemas.openxmlformats.org/officeDocument/2006/relationships/image" Target="../media/image24.png"/></Relationships>
</file>

<file path=ppt/slides/_rels/slide8.xml.rels><?xml version="1.0" encoding="UTF-8" standalone="yes"?>
<Relationships xmlns="http://schemas.openxmlformats.org/package/2006/relationships"><Relationship Id="rId8" Type="http://schemas.openxmlformats.org/officeDocument/2006/relationships/image" Target="../media/image31.emf"/><Relationship Id="rId3" Type="http://schemas.openxmlformats.org/officeDocument/2006/relationships/image" Target="../media/image27.png"/><Relationship Id="rId7" Type="http://schemas.openxmlformats.org/officeDocument/2006/relationships/customXml" Target="../ink/ink10.xml"/><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s>
</file>

<file path=ppt/slides/_rels/slide9.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2.xml"/><Relationship Id="rId5" Type="http://schemas.openxmlformats.org/officeDocument/2006/relationships/image" Target="../media/image34.emf"/><Relationship Id="rId4" Type="http://schemas.openxmlformats.org/officeDocument/2006/relationships/customXml" Target="../ink/ink1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矩形 6"/>
          <p:cNvSpPr/>
          <p:nvPr/>
        </p:nvSpPr>
        <p:spPr>
          <a:xfrm>
            <a:off x="14959" y="1691296"/>
            <a:ext cx="9144000" cy="258464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 name="文本框 7"/>
          <p:cNvSpPr txBox="1"/>
          <p:nvPr/>
        </p:nvSpPr>
        <p:spPr>
          <a:xfrm>
            <a:off x="662182" y="1967686"/>
            <a:ext cx="7411064" cy="646331"/>
          </a:xfrm>
          <a:prstGeom prst="rect">
            <a:avLst/>
          </a:prstGeom>
          <a:noFill/>
        </p:spPr>
        <p:txBody>
          <a:bodyPr wrap="square" rtlCol="0">
            <a:spAutoFit/>
          </a:bodyPr>
          <a:lstStyle/>
          <a:p>
            <a:pPr algn="ctr"/>
            <a:r>
              <a:rPr lang="en-US" altLang="zh-CN" sz="1800" dirty="0" smtClean="0">
                <a:solidFill>
                  <a:schemeClr val="bg1"/>
                </a:solidFill>
                <a:latin typeface="微软雅黑" panose="020B0503020204020204" pitchFamily="34" charset="-122"/>
                <a:ea typeface="微软雅黑" panose="020B0503020204020204" pitchFamily="34" charset="-122"/>
              </a:rPr>
              <a:t>Repeated </a:t>
            </a:r>
            <a:r>
              <a:rPr lang="en-US" altLang="zh-CN" sz="1800" dirty="0">
                <a:solidFill>
                  <a:schemeClr val="bg1"/>
                </a:solidFill>
                <a:latin typeface="微软雅黑" panose="020B0503020204020204" pitchFamily="34" charset="-122"/>
                <a:ea typeface="微软雅黑" panose="020B0503020204020204" pitchFamily="34" charset="-122"/>
              </a:rPr>
              <a:t>Behavior Pattern and Long-term Item dependency for</a:t>
            </a:r>
          </a:p>
          <a:p>
            <a:pPr algn="ctr"/>
            <a:r>
              <a:rPr lang="en-US" altLang="zh-CN" sz="1800" dirty="0">
                <a:solidFill>
                  <a:schemeClr val="bg1"/>
                </a:solidFill>
                <a:latin typeface="微软雅黑" panose="020B0503020204020204" pitchFamily="34" charset="-122"/>
                <a:ea typeface="微软雅黑" panose="020B0503020204020204" pitchFamily="34" charset="-122"/>
              </a:rPr>
              <a:t>Session-based Recommendation</a:t>
            </a:r>
            <a:endParaRPr lang="en-US" altLang="zh-CN" sz="1800" dirty="0">
              <a:solidFill>
                <a:schemeClr val="bg1"/>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3521530" y="2886266"/>
            <a:ext cx="1495922" cy="507831"/>
          </a:xfrm>
          <a:prstGeom prst="rect">
            <a:avLst/>
          </a:prstGeom>
          <a:noFill/>
        </p:spPr>
        <p:txBody>
          <a:bodyPr wrap="none" rtlCol="0">
            <a:spAutoFit/>
          </a:bodyPr>
          <a:lstStyle/>
          <a:p>
            <a:r>
              <a:rPr lang="zh-CN" altLang="en-US" dirty="0">
                <a:solidFill>
                  <a:schemeClr val="bg1"/>
                </a:solidFill>
              </a:rPr>
              <a:t>汇报人</a:t>
            </a:r>
            <a:r>
              <a:rPr lang="zh-CN" altLang="en-US" dirty="0" smtClean="0">
                <a:solidFill>
                  <a:schemeClr val="bg1"/>
                </a:solidFill>
              </a:rPr>
              <a:t>：</a:t>
            </a:r>
            <a:r>
              <a:rPr lang="en-US" altLang="zh-CN" dirty="0" err="1" smtClean="0">
                <a:solidFill>
                  <a:schemeClr val="bg1"/>
                </a:solidFill>
              </a:rPr>
              <a:t>Gu</a:t>
            </a:r>
            <a:r>
              <a:rPr lang="en-US" altLang="zh-CN" dirty="0" smtClean="0">
                <a:solidFill>
                  <a:schemeClr val="bg1"/>
                </a:solidFill>
              </a:rPr>
              <a:t> </a:t>
            </a:r>
            <a:r>
              <a:rPr lang="en-US" altLang="zh-CN" dirty="0" smtClean="0">
                <a:solidFill>
                  <a:schemeClr val="bg1"/>
                </a:solidFill>
              </a:rPr>
              <a:t>Tang</a:t>
            </a:r>
            <a:endParaRPr lang="en-US" altLang="zh-CN" dirty="0" smtClean="0">
              <a:solidFill>
                <a:schemeClr val="bg1"/>
              </a:solidFill>
            </a:endParaRPr>
          </a:p>
          <a:p>
            <a:r>
              <a:rPr lang="zh-CN" altLang="en-US" dirty="0" smtClean="0">
                <a:solidFill>
                  <a:schemeClr val="bg1"/>
                </a:solidFill>
              </a:rPr>
              <a:t>时间：</a:t>
            </a:r>
            <a:r>
              <a:rPr lang="en-US" altLang="zh-CN" dirty="0" smtClean="0">
                <a:solidFill>
                  <a:schemeClr val="bg1"/>
                </a:solidFill>
              </a:rPr>
              <a:t>2021.1.17</a:t>
            </a:r>
            <a:endParaRPr lang="zh-CN" altLang="en-US" dirty="0">
              <a:solidFill>
                <a:schemeClr val="bg1"/>
              </a:solidFill>
            </a:endParaRPr>
          </a:p>
        </p:txBody>
      </p:sp>
      <p:sp>
        <p:nvSpPr>
          <p:cNvPr id="2" name="文本框 1"/>
          <p:cNvSpPr txBox="1"/>
          <p:nvPr/>
        </p:nvSpPr>
        <p:spPr>
          <a:xfrm>
            <a:off x="3884247" y="3938687"/>
            <a:ext cx="1072530" cy="300082"/>
          </a:xfrm>
          <a:prstGeom prst="rect">
            <a:avLst/>
          </a:prstGeom>
          <a:noFill/>
        </p:spPr>
        <p:txBody>
          <a:bodyPr wrap="square" rtlCol="0">
            <a:spAutoFit/>
          </a:bodyPr>
          <a:lstStyle/>
          <a:p>
            <a:endParaRPr lang="zh-CN" altLang="en-US" dirty="0"/>
          </a:p>
        </p:txBody>
      </p:sp>
      <p:sp>
        <p:nvSpPr>
          <p:cNvPr id="9" name="文本框 8"/>
          <p:cNvSpPr txBox="1"/>
          <p:nvPr/>
        </p:nvSpPr>
        <p:spPr>
          <a:xfrm>
            <a:off x="2229124" y="3383105"/>
            <a:ext cx="4080735" cy="507831"/>
          </a:xfrm>
          <a:prstGeom prst="rect">
            <a:avLst/>
          </a:prstGeom>
          <a:noFill/>
        </p:spPr>
        <p:txBody>
          <a:bodyPr wrap="square" rtlCol="0">
            <a:spAutoFit/>
          </a:bodyPr>
          <a:lstStyle/>
          <a:p>
            <a:pPr algn="ctr"/>
            <a:r>
              <a:rPr lang="en-US" altLang="zh-CN" dirty="0" smtClean="0">
                <a:solidFill>
                  <a:schemeClr val="bg1"/>
                </a:solidFill>
              </a:rPr>
              <a:t>Conference</a:t>
            </a:r>
            <a:r>
              <a:rPr lang="zh-CN" altLang="en-US" dirty="0" smtClean="0">
                <a:solidFill>
                  <a:schemeClr val="bg1"/>
                </a:solidFill>
              </a:rPr>
              <a:t>：</a:t>
            </a:r>
            <a:r>
              <a:rPr lang="en-US" altLang="zh-CN" dirty="0" smtClean="0">
                <a:solidFill>
                  <a:schemeClr val="bg1"/>
                </a:solidFill>
              </a:rPr>
              <a:t>None</a:t>
            </a:r>
            <a:endParaRPr lang="en-US" altLang="zh-CN" dirty="0" smtClean="0">
              <a:solidFill>
                <a:schemeClr val="bg1"/>
              </a:solidFill>
            </a:endParaRPr>
          </a:p>
          <a:p>
            <a:pPr algn="ctr"/>
            <a:r>
              <a:rPr lang="en-US" altLang="zh-CN" dirty="0" err="1" smtClean="0">
                <a:solidFill>
                  <a:schemeClr val="bg1"/>
                </a:solidFill>
              </a:rPr>
              <a:t>Github:None</a:t>
            </a:r>
            <a:endParaRPr lang="zh-CN" altLang="en-US" dirty="0">
              <a:solidFill>
                <a:schemeClr val="bg1"/>
              </a:solidFill>
            </a:endParaRPr>
          </a:p>
        </p:txBody>
      </p:sp>
      <mc:AlternateContent xmlns:mc="http://schemas.openxmlformats.org/markup-compatibility/2006" xmlns:p14="http://schemas.microsoft.com/office/powerpoint/2010/main">
        <mc:Choice Requires="p14">
          <p:contentPart p14:bwMode="auto" r:id="rId2">
            <p14:nvContentPartPr>
              <p14:cNvPr id="3" name="墨迹 2"/>
              <p14:cNvContentPartPr/>
              <p14:nvPr/>
            </p14:nvContentPartPr>
            <p14:xfrm>
              <a:off x="6105600" y="2857320"/>
              <a:ext cx="360" cy="360"/>
            </p14:xfrm>
          </p:contentPart>
        </mc:Choice>
        <mc:Fallback xmlns="">
          <p:pic>
            <p:nvPicPr>
              <p:cNvPr id="3" name="墨迹 2"/>
              <p:cNvPicPr/>
              <p:nvPr/>
            </p:nvPicPr>
            <p:blipFill>
              <a:blip r:embed="rId4"/>
              <a:stretch>
                <a:fillRect/>
              </a:stretch>
            </p:blipFill>
            <p:spPr>
              <a:xfrm>
                <a:off x="6096240" y="2847960"/>
                <a:ext cx="19080" cy="190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0" name="墨迹 9"/>
              <p14:cNvContentPartPr/>
              <p14:nvPr/>
            </p14:nvContentPartPr>
            <p14:xfrm>
              <a:off x="3824280" y="4743360"/>
              <a:ext cx="360" cy="360"/>
            </p14:xfrm>
          </p:contentPart>
        </mc:Choice>
        <mc:Fallback xmlns="">
          <p:pic>
            <p:nvPicPr>
              <p:cNvPr id="10" name="墨迹 9"/>
              <p:cNvPicPr/>
              <p:nvPr/>
            </p:nvPicPr>
            <p:blipFill>
              <a:blip r:embed="rId7"/>
              <a:stretch>
                <a:fillRect/>
              </a:stretch>
            </p:blipFill>
            <p:spPr>
              <a:xfrm>
                <a:off x="3814920" y="4734000"/>
                <a:ext cx="19080" cy="1908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2" name="墨迹 11"/>
              <p14:cNvContentPartPr/>
              <p14:nvPr/>
            </p14:nvContentPartPr>
            <p14:xfrm>
              <a:off x="2809800" y="2738520"/>
              <a:ext cx="360" cy="360"/>
            </p14:xfrm>
          </p:contentPart>
        </mc:Choice>
        <mc:Fallback xmlns="">
          <p:pic>
            <p:nvPicPr>
              <p:cNvPr id="12" name="墨迹 11"/>
              <p:cNvPicPr/>
              <p:nvPr/>
            </p:nvPicPr>
            <p:blipFill>
              <a:blip r:embed="rId11"/>
              <a:stretch>
                <a:fillRect/>
              </a:stretch>
            </p:blipFill>
            <p:spPr>
              <a:xfrm>
                <a:off x="2800440" y="2729160"/>
                <a:ext cx="19080" cy="19080"/>
              </a:xfrm>
              <a:prstGeom prst="rect">
                <a:avLst/>
              </a:prstGeom>
            </p:spPr>
          </p:pic>
        </mc:Fallback>
      </mc:AlternateContent>
      <p:pic>
        <p:nvPicPr>
          <p:cNvPr id="4" name="图片 3"/>
          <p:cNvPicPr>
            <a:picLocks noChangeAspect="1"/>
          </p:cNvPicPr>
          <p:nvPr/>
        </p:nvPicPr>
        <p:blipFill>
          <a:blip r:embed="rId12"/>
          <a:stretch>
            <a:fillRect/>
          </a:stretch>
        </p:blipFill>
        <p:spPr>
          <a:xfrm>
            <a:off x="310559" y="675386"/>
            <a:ext cx="7917866" cy="876376"/>
          </a:xfrm>
          <a:prstGeom prst="rect">
            <a:avLst/>
          </a:prstGeom>
        </p:spPr>
      </p:pic>
    </p:spTree>
    <p:extLst>
      <p:ext uri="{BB962C8B-B14F-4D97-AF65-F5344CB8AC3E}">
        <p14:creationId xmlns:p14="http://schemas.microsoft.com/office/powerpoint/2010/main" val="2968376374"/>
      </p:ext>
    </p:extLst>
  </p:cSld>
  <p:clrMapOvr>
    <a:masterClrMapping/>
  </p:clrMapOvr>
  <p:transition spd="med" advTm="0">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4"/>
          <p:cNvSpPr>
            <a:spLocks noGrp="1"/>
          </p:cNvSpPr>
          <p:nvPr>
            <p:ph type="title"/>
          </p:nvPr>
        </p:nvSpPr>
        <p:spPr>
          <a:xfrm>
            <a:off x="0" y="0"/>
            <a:ext cx="9144000" cy="711201"/>
          </a:xfrm>
          <a:solidFill>
            <a:srgbClr val="0070C0"/>
          </a:solidFill>
        </p:spPr>
        <p:txBody>
          <a:bodyPr/>
          <a:lstStyle/>
          <a:p>
            <a:r>
              <a:rPr lang="en-US" altLang="zh-CN" dirty="0" smtClean="0"/>
              <a:t>Experiment</a:t>
            </a:r>
            <a:endParaRPr lang="zh-CN" altLang="en-US" dirty="0"/>
          </a:p>
        </p:txBody>
      </p:sp>
      <p:pic>
        <p:nvPicPr>
          <p:cNvPr id="2" name="图片 1"/>
          <p:cNvPicPr>
            <a:picLocks noChangeAspect="1"/>
          </p:cNvPicPr>
          <p:nvPr/>
        </p:nvPicPr>
        <p:blipFill>
          <a:blip r:embed="rId2"/>
          <a:stretch>
            <a:fillRect/>
          </a:stretch>
        </p:blipFill>
        <p:spPr>
          <a:xfrm>
            <a:off x="2128666" y="845171"/>
            <a:ext cx="4130398" cy="1775614"/>
          </a:xfrm>
          <a:prstGeom prst="rect">
            <a:avLst/>
          </a:prstGeom>
        </p:spPr>
      </p:pic>
      <p:pic>
        <p:nvPicPr>
          <p:cNvPr id="8" name="图片 7"/>
          <p:cNvPicPr>
            <a:picLocks noChangeAspect="1"/>
          </p:cNvPicPr>
          <p:nvPr/>
        </p:nvPicPr>
        <p:blipFill>
          <a:blip r:embed="rId3"/>
          <a:stretch>
            <a:fillRect/>
          </a:stretch>
        </p:blipFill>
        <p:spPr>
          <a:xfrm>
            <a:off x="2178366" y="2826881"/>
            <a:ext cx="4168501" cy="1882303"/>
          </a:xfrm>
          <a:prstGeom prst="rect">
            <a:avLst/>
          </a:prstGeom>
        </p:spPr>
      </p:pic>
      <mc:AlternateContent xmlns:mc="http://schemas.openxmlformats.org/markup-compatibility/2006">
        <mc:Choice xmlns:p14="http://schemas.microsoft.com/office/powerpoint/2010/main" Requires="p14">
          <p:contentPart p14:bwMode="auto" r:id="rId4">
            <p14:nvContentPartPr>
              <p14:cNvPr id="9" name="墨迹 8"/>
              <p14:cNvContentPartPr/>
              <p14:nvPr/>
            </p14:nvContentPartPr>
            <p14:xfrm>
              <a:off x="1928880" y="1424160"/>
              <a:ext cx="3895920" cy="3424320"/>
            </p14:xfrm>
          </p:contentPart>
        </mc:Choice>
        <mc:Fallback>
          <p:pic>
            <p:nvPicPr>
              <p:cNvPr id="9" name="墨迹 8"/>
              <p:cNvPicPr/>
              <p:nvPr/>
            </p:nvPicPr>
            <p:blipFill>
              <a:blip r:embed="rId5"/>
              <a:stretch>
                <a:fillRect/>
              </a:stretch>
            </p:blipFill>
            <p:spPr>
              <a:xfrm>
                <a:off x="1919520" y="1414800"/>
                <a:ext cx="3914640" cy="3443040"/>
              </a:xfrm>
              <a:prstGeom prst="rect">
                <a:avLst/>
              </a:prstGeom>
            </p:spPr>
          </p:pic>
        </mc:Fallback>
      </mc:AlternateContent>
    </p:spTree>
    <p:extLst>
      <p:ext uri="{BB962C8B-B14F-4D97-AF65-F5344CB8AC3E}">
        <p14:creationId xmlns:p14="http://schemas.microsoft.com/office/powerpoint/2010/main" val="398163035"/>
      </p:ext>
    </p:extLst>
  </p:cSld>
  <p:clrMapOvr>
    <a:masterClrMapping/>
  </p:clrMapOvr>
  <p:transition spd="med" advTm="0">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矩形 6"/>
          <p:cNvSpPr/>
          <p:nvPr/>
        </p:nvSpPr>
        <p:spPr>
          <a:xfrm>
            <a:off x="0" y="2277836"/>
            <a:ext cx="9144000" cy="224971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3195987" y="2956066"/>
            <a:ext cx="2978701" cy="646331"/>
          </a:xfrm>
          <a:prstGeom prst="rect">
            <a:avLst/>
          </a:prstGeom>
          <a:noFill/>
        </p:spPr>
        <p:txBody>
          <a:bodyPr wrap="none" rtlCol="0">
            <a:spAutoFit/>
          </a:bodyPr>
          <a:lstStyle/>
          <a:p>
            <a:pPr algn="ctr"/>
            <a:r>
              <a:rPr lang="zh-CN" altLang="en-US" sz="3600" b="1" dirty="0" smtClean="0">
                <a:solidFill>
                  <a:schemeClr val="bg1"/>
                </a:solidFill>
                <a:latin typeface="微软雅黑" panose="020B0503020204020204" pitchFamily="34" charset="-122"/>
                <a:ea typeface="微软雅黑" panose="020B0503020204020204" pitchFamily="34" charset="-122"/>
              </a:rPr>
              <a:t> </a:t>
            </a:r>
            <a:r>
              <a:rPr lang="en-US" altLang="zh-CN" sz="3600" b="1" dirty="0">
                <a:solidFill>
                  <a:schemeClr val="bg1"/>
                </a:solidFill>
                <a:latin typeface="微软雅黑" panose="020B0503020204020204" pitchFamily="34" charset="-122"/>
                <a:ea typeface="微软雅黑" panose="020B0503020204020204" pitchFamily="34" charset="-122"/>
              </a:rPr>
              <a:t>THANGKS! </a:t>
            </a:r>
            <a:endParaRPr lang="zh-CN" altLang="en-US" sz="3600" b="1" dirty="0">
              <a:solidFill>
                <a:schemeClr val="bg1"/>
              </a:solidFill>
              <a:latin typeface="微软雅黑" panose="020B0503020204020204" pitchFamily="34" charset="-122"/>
              <a:ea typeface="微软雅黑" panose="020B0503020204020204" pitchFamily="34" charset="-122"/>
            </a:endParaRPr>
          </a:p>
        </p:txBody>
      </p:sp>
      <p:pic>
        <p:nvPicPr>
          <p:cNvPr id="27" name="图片 2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72551" y="213784"/>
            <a:ext cx="1798876" cy="1798876"/>
          </a:xfrm>
          <a:prstGeom prst="ellipse">
            <a:avLst/>
          </a:prstGeom>
        </p:spPr>
      </p:pic>
      <mc:AlternateContent xmlns:mc="http://schemas.openxmlformats.org/markup-compatibility/2006" xmlns:p14="http://schemas.microsoft.com/office/powerpoint/2010/main">
        <mc:Choice Requires="p14">
          <p:contentPart p14:bwMode="auto" r:id="rId3">
            <p14:nvContentPartPr>
              <p14:cNvPr id="2" name="墨迹 1"/>
              <p14:cNvContentPartPr/>
              <p14:nvPr/>
            </p14:nvContentPartPr>
            <p14:xfrm>
              <a:off x="5557680" y="3090960"/>
              <a:ext cx="360" cy="360"/>
            </p14:xfrm>
          </p:contentPart>
        </mc:Choice>
        <mc:Fallback xmlns="">
          <p:pic>
            <p:nvPicPr>
              <p:cNvPr id="2" name="墨迹 1"/>
              <p:cNvPicPr/>
              <p:nvPr/>
            </p:nvPicPr>
            <p:blipFill>
              <a:blip r:embed="rId4"/>
              <a:stretch>
                <a:fillRect/>
              </a:stretch>
            </p:blipFill>
            <p:spPr>
              <a:xfrm>
                <a:off x="5548320" y="3081600"/>
                <a:ext cx="19080" cy="19080"/>
              </a:xfrm>
              <a:prstGeom prst="rect">
                <a:avLst/>
              </a:prstGeom>
            </p:spPr>
          </p:pic>
        </mc:Fallback>
      </mc:AlternateContent>
    </p:spTree>
    <p:extLst>
      <p:ext uri="{BB962C8B-B14F-4D97-AF65-F5344CB8AC3E}">
        <p14:creationId xmlns:p14="http://schemas.microsoft.com/office/powerpoint/2010/main" val="1782999414"/>
      </p:ext>
    </p:extLst>
  </p:cSld>
  <p:clrMapOvr>
    <a:masterClrMapping/>
  </p:clrMapOvr>
  <p:transition spd="med"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1000"/>
                                        <p:tgtEl>
                                          <p:spTgt spid="7"/>
                                        </p:tgtEl>
                                      </p:cBhvr>
                                    </p:animEffect>
                                  </p:childTnLst>
                                </p:cTn>
                              </p:par>
                            </p:childTnLst>
                          </p:cTn>
                        </p:par>
                        <p:par>
                          <p:cTn id="8" fill="hold">
                            <p:stCondLst>
                              <p:cond delay="1000"/>
                            </p:stCondLst>
                            <p:childTnLst>
                              <p:par>
                                <p:cTn id="9" presetID="10" presetClass="entr" presetSubtype="0" fill="hold" grpId="0" nodeType="afterEffect">
                                  <p:stCondLst>
                                    <p:cond delay="0"/>
                                  </p:stCondLst>
                                  <p:iterate type="lt">
                                    <p:tmPct val="12000"/>
                                  </p:iterate>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4"/>
          <p:cNvSpPr>
            <a:spLocks noGrp="1"/>
          </p:cNvSpPr>
          <p:nvPr>
            <p:ph type="title"/>
          </p:nvPr>
        </p:nvSpPr>
        <p:spPr>
          <a:xfrm>
            <a:off x="0" y="0"/>
            <a:ext cx="9144000" cy="711201"/>
          </a:xfrm>
          <a:solidFill>
            <a:srgbClr val="0070C0"/>
          </a:solidFill>
        </p:spPr>
        <p:txBody>
          <a:bodyPr/>
          <a:lstStyle/>
          <a:p>
            <a:r>
              <a:rPr lang="en-US" altLang="zh-CN" dirty="0" smtClean="0"/>
              <a:t>Motivations</a:t>
            </a:r>
            <a:endParaRPr lang="zh-CN" altLang="en-US" dirty="0"/>
          </a:p>
        </p:txBody>
      </p:sp>
      <p:sp>
        <p:nvSpPr>
          <p:cNvPr id="6" name="矩形 5"/>
          <p:cNvSpPr/>
          <p:nvPr/>
        </p:nvSpPr>
        <p:spPr>
          <a:xfrm>
            <a:off x="897211" y="986444"/>
            <a:ext cx="6651744" cy="1131079"/>
          </a:xfrm>
          <a:prstGeom prst="rect">
            <a:avLst/>
          </a:prstGeom>
        </p:spPr>
        <p:txBody>
          <a:bodyPr wrap="square">
            <a:spAutoFit/>
          </a:bodyPr>
          <a:lstStyle/>
          <a:p>
            <a:r>
              <a:rPr lang="zh-CN" altLang="en-US" dirty="0"/>
              <a:t>However, most of the existing researches focus on item transformation in conversation, but do not model behavior patterns, which are powerful clues to capture user preferences. In addition, in most current methods, long-term dependencies within a session are ignored. Therefore, we propose a new session based repetitive perceptual neural recommendation mechanism. Specifically, </a:t>
            </a:r>
            <a:r>
              <a:rPr lang="en-US" altLang="zh-CN" dirty="0" smtClean="0"/>
              <a:t>they</a:t>
            </a:r>
            <a:r>
              <a:rPr lang="zh-CN" altLang="en-US" dirty="0" smtClean="0"/>
              <a:t> </a:t>
            </a:r>
            <a:r>
              <a:rPr lang="zh-CN" altLang="en-US" dirty="0"/>
              <a:t>introduce repetitive behavior pattern into SBR</a:t>
            </a:r>
          </a:p>
        </p:txBody>
      </p:sp>
      <p:pic>
        <p:nvPicPr>
          <p:cNvPr id="8" name="图片 7"/>
          <p:cNvPicPr>
            <a:picLocks noChangeAspect="1"/>
          </p:cNvPicPr>
          <p:nvPr/>
        </p:nvPicPr>
        <p:blipFill>
          <a:blip r:embed="rId2"/>
          <a:stretch>
            <a:fillRect/>
          </a:stretch>
        </p:blipFill>
        <p:spPr>
          <a:xfrm>
            <a:off x="1982607" y="2861751"/>
            <a:ext cx="3848433" cy="1028789"/>
          </a:xfrm>
          <a:prstGeom prst="rect">
            <a:avLst/>
          </a:prstGeom>
        </p:spPr>
      </p:pic>
      <mc:AlternateContent xmlns:mc="http://schemas.openxmlformats.org/markup-compatibility/2006">
        <mc:Choice xmlns:p14="http://schemas.microsoft.com/office/powerpoint/2010/main" Requires="p14">
          <p:contentPart p14:bwMode="auto" r:id="rId3">
            <p14:nvContentPartPr>
              <p14:cNvPr id="11" name="墨迹 10"/>
              <p14:cNvContentPartPr/>
              <p14:nvPr/>
            </p14:nvContentPartPr>
            <p14:xfrm>
              <a:off x="2119320" y="3147840"/>
              <a:ext cx="1448280" cy="614880"/>
            </p14:xfrm>
          </p:contentPart>
        </mc:Choice>
        <mc:Fallback>
          <p:pic>
            <p:nvPicPr>
              <p:cNvPr id="11" name="墨迹 10"/>
              <p:cNvPicPr/>
              <p:nvPr/>
            </p:nvPicPr>
            <p:blipFill>
              <a:blip r:embed="rId4"/>
              <a:stretch>
                <a:fillRect/>
              </a:stretch>
            </p:blipFill>
            <p:spPr>
              <a:xfrm>
                <a:off x="2109960" y="3138480"/>
                <a:ext cx="1467000" cy="633600"/>
              </a:xfrm>
              <a:prstGeom prst="rect">
                <a:avLst/>
              </a:prstGeom>
            </p:spPr>
          </p:pic>
        </mc:Fallback>
      </mc:AlternateContent>
    </p:spTree>
    <p:extLst>
      <p:ext uri="{BB962C8B-B14F-4D97-AF65-F5344CB8AC3E}">
        <p14:creationId xmlns:p14="http://schemas.microsoft.com/office/powerpoint/2010/main" val="1661904323"/>
      </p:ext>
    </p:extLst>
  </p:cSld>
  <p:clrMapOvr>
    <a:masterClrMapping/>
  </p:clrMapOvr>
  <p:transition spd="med" advTm="0">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4"/>
          <p:cNvSpPr>
            <a:spLocks noGrp="1"/>
          </p:cNvSpPr>
          <p:nvPr>
            <p:ph type="title"/>
          </p:nvPr>
        </p:nvSpPr>
        <p:spPr>
          <a:xfrm>
            <a:off x="0" y="0"/>
            <a:ext cx="9144000" cy="786051"/>
          </a:xfrm>
          <a:solidFill>
            <a:srgbClr val="0070C0"/>
          </a:solidFill>
        </p:spPr>
        <p:txBody>
          <a:bodyPr>
            <a:normAutofit/>
          </a:bodyPr>
          <a:lstStyle/>
          <a:p>
            <a:r>
              <a:rPr lang="en-US" altLang="zh-CN" dirty="0" smtClean="0"/>
              <a:t>Model  Architecture </a:t>
            </a:r>
            <a:endParaRPr lang="zh-CN" altLang="en-US" dirty="0"/>
          </a:p>
        </p:txBody>
      </p:sp>
      <p:pic>
        <p:nvPicPr>
          <p:cNvPr id="2" name="图片 1"/>
          <p:cNvPicPr>
            <a:picLocks noChangeAspect="1"/>
          </p:cNvPicPr>
          <p:nvPr/>
        </p:nvPicPr>
        <p:blipFill>
          <a:blip r:embed="rId2"/>
          <a:stretch>
            <a:fillRect/>
          </a:stretch>
        </p:blipFill>
        <p:spPr>
          <a:xfrm>
            <a:off x="605016" y="1152253"/>
            <a:ext cx="7198322" cy="2722295"/>
          </a:xfrm>
          <a:prstGeom prst="rect">
            <a:avLst/>
          </a:prstGeom>
        </p:spPr>
      </p:pic>
      <mc:AlternateContent xmlns:mc="http://schemas.openxmlformats.org/markup-compatibility/2006">
        <mc:Choice xmlns:p14="http://schemas.microsoft.com/office/powerpoint/2010/main" Requires="p14">
          <p:contentPart p14:bwMode="auto" r:id="rId3">
            <p14:nvContentPartPr>
              <p14:cNvPr id="7" name="墨迹 6"/>
              <p14:cNvContentPartPr/>
              <p14:nvPr/>
            </p14:nvContentPartPr>
            <p14:xfrm>
              <a:off x="2100240" y="3343320"/>
              <a:ext cx="838440" cy="66960"/>
            </p14:xfrm>
          </p:contentPart>
        </mc:Choice>
        <mc:Fallback>
          <p:pic>
            <p:nvPicPr>
              <p:cNvPr id="7" name="墨迹 6"/>
              <p:cNvPicPr/>
              <p:nvPr/>
            </p:nvPicPr>
            <p:blipFill>
              <a:blip r:embed="rId4"/>
              <a:stretch>
                <a:fillRect/>
              </a:stretch>
            </p:blipFill>
            <p:spPr>
              <a:xfrm>
                <a:off x="2090880" y="3333960"/>
                <a:ext cx="857160" cy="85680"/>
              </a:xfrm>
              <a:prstGeom prst="rect">
                <a:avLst/>
              </a:prstGeom>
            </p:spPr>
          </p:pic>
        </mc:Fallback>
      </mc:AlternateContent>
    </p:spTree>
    <p:extLst>
      <p:ext uri="{BB962C8B-B14F-4D97-AF65-F5344CB8AC3E}">
        <p14:creationId xmlns:p14="http://schemas.microsoft.com/office/powerpoint/2010/main" val="529116191"/>
      </p:ext>
    </p:extLst>
  </p:cSld>
  <p:clrMapOvr>
    <a:masterClrMapping/>
  </p:clrMapOvr>
  <p:transition spd="med" advTm="0">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4"/>
          <p:cNvSpPr>
            <a:spLocks noGrp="1"/>
          </p:cNvSpPr>
          <p:nvPr>
            <p:ph type="title"/>
          </p:nvPr>
        </p:nvSpPr>
        <p:spPr>
          <a:xfrm>
            <a:off x="0" y="0"/>
            <a:ext cx="9144000" cy="711201"/>
          </a:xfrm>
          <a:solidFill>
            <a:srgbClr val="0070C0"/>
          </a:solidFill>
        </p:spPr>
        <p:txBody>
          <a:bodyPr/>
          <a:lstStyle/>
          <a:p>
            <a:r>
              <a:rPr lang="en-US" altLang="zh-CN" dirty="0"/>
              <a:t>Model  Architecture </a:t>
            </a:r>
            <a:endParaRPr lang="zh-CN" altLang="en-US" dirty="0"/>
          </a:p>
        </p:txBody>
      </p:sp>
      <p:pic>
        <p:nvPicPr>
          <p:cNvPr id="4" name="图片 3"/>
          <p:cNvPicPr>
            <a:picLocks noChangeAspect="1"/>
          </p:cNvPicPr>
          <p:nvPr/>
        </p:nvPicPr>
        <p:blipFill>
          <a:blip r:embed="rId2"/>
          <a:stretch>
            <a:fillRect/>
          </a:stretch>
        </p:blipFill>
        <p:spPr>
          <a:xfrm>
            <a:off x="983151" y="914400"/>
            <a:ext cx="6451117" cy="2439714"/>
          </a:xfrm>
          <a:prstGeom prst="rect">
            <a:avLst/>
          </a:prstGeom>
        </p:spPr>
      </p:pic>
      <p:sp>
        <p:nvSpPr>
          <p:cNvPr id="5" name="矩形 4"/>
          <p:cNvSpPr/>
          <p:nvPr/>
        </p:nvSpPr>
        <p:spPr>
          <a:xfrm>
            <a:off x="2186310" y="1876926"/>
            <a:ext cx="1038153" cy="97627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a:blip r:embed="rId3"/>
          <a:stretch>
            <a:fillRect/>
          </a:stretch>
        </p:blipFill>
        <p:spPr>
          <a:xfrm>
            <a:off x="3668025" y="3312668"/>
            <a:ext cx="2889216" cy="471547"/>
          </a:xfrm>
          <a:prstGeom prst="rect">
            <a:avLst/>
          </a:prstGeom>
        </p:spPr>
      </p:pic>
      <p:pic>
        <p:nvPicPr>
          <p:cNvPr id="7" name="图片 6"/>
          <p:cNvPicPr>
            <a:picLocks noChangeAspect="1"/>
          </p:cNvPicPr>
          <p:nvPr/>
        </p:nvPicPr>
        <p:blipFill>
          <a:blip r:embed="rId4"/>
          <a:stretch>
            <a:fillRect/>
          </a:stretch>
        </p:blipFill>
        <p:spPr>
          <a:xfrm>
            <a:off x="2524685" y="3756424"/>
            <a:ext cx="4054521" cy="312408"/>
          </a:xfrm>
          <a:prstGeom prst="rect">
            <a:avLst/>
          </a:prstGeom>
        </p:spPr>
      </p:pic>
      <p:pic>
        <p:nvPicPr>
          <p:cNvPr id="8" name="图片 7"/>
          <p:cNvPicPr>
            <a:picLocks noChangeAspect="1"/>
          </p:cNvPicPr>
          <p:nvPr/>
        </p:nvPicPr>
        <p:blipFill>
          <a:blip r:embed="rId5"/>
          <a:stretch>
            <a:fillRect/>
          </a:stretch>
        </p:blipFill>
        <p:spPr>
          <a:xfrm>
            <a:off x="3209373" y="4068832"/>
            <a:ext cx="3490262" cy="388654"/>
          </a:xfrm>
          <a:prstGeom prst="rect">
            <a:avLst/>
          </a:prstGeom>
        </p:spPr>
      </p:pic>
      <p:pic>
        <p:nvPicPr>
          <p:cNvPr id="9" name="图片 8"/>
          <p:cNvPicPr>
            <a:picLocks noChangeAspect="1"/>
          </p:cNvPicPr>
          <p:nvPr/>
        </p:nvPicPr>
        <p:blipFill>
          <a:blip r:embed="rId6"/>
          <a:stretch>
            <a:fillRect/>
          </a:stretch>
        </p:blipFill>
        <p:spPr>
          <a:xfrm>
            <a:off x="3055144" y="4542842"/>
            <a:ext cx="3223539" cy="304826"/>
          </a:xfrm>
          <a:prstGeom prst="rect">
            <a:avLst/>
          </a:prstGeom>
        </p:spPr>
      </p:pic>
      <mc:AlternateContent xmlns:mc="http://schemas.openxmlformats.org/markup-compatibility/2006">
        <mc:Choice xmlns:p14="http://schemas.microsoft.com/office/powerpoint/2010/main" Requires="p14">
          <p:contentPart p14:bwMode="auto" r:id="rId7">
            <p14:nvContentPartPr>
              <p14:cNvPr id="10" name="墨迹 9"/>
              <p14:cNvContentPartPr/>
              <p14:nvPr/>
            </p14:nvContentPartPr>
            <p14:xfrm>
              <a:off x="2585880" y="957240"/>
              <a:ext cx="3643920" cy="3934080"/>
            </p14:xfrm>
          </p:contentPart>
        </mc:Choice>
        <mc:Fallback>
          <p:pic>
            <p:nvPicPr>
              <p:cNvPr id="10" name="墨迹 9"/>
              <p:cNvPicPr/>
              <p:nvPr/>
            </p:nvPicPr>
            <p:blipFill>
              <a:blip r:embed="rId8"/>
              <a:stretch>
                <a:fillRect/>
              </a:stretch>
            </p:blipFill>
            <p:spPr>
              <a:xfrm>
                <a:off x="2576520" y="947880"/>
                <a:ext cx="3662640" cy="3952800"/>
              </a:xfrm>
              <a:prstGeom prst="rect">
                <a:avLst/>
              </a:prstGeom>
            </p:spPr>
          </p:pic>
        </mc:Fallback>
      </mc:AlternateContent>
    </p:spTree>
    <p:extLst>
      <p:ext uri="{BB962C8B-B14F-4D97-AF65-F5344CB8AC3E}">
        <p14:creationId xmlns:p14="http://schemas.microsoft.com/office/powerpoint/2010/main" val="602709873"/>
      </p:ext>
    </p:extLst>
  </p:cSld>
  <p:clrMapOvr>
    <a:masterClrMapping/>
  </p:clrMapOvr>
  <p:transition spd="med" advTm="0">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4"/>
          <p:cNvSpPr>
            <a:spLocks noGrp="1"/>
          </p:cNvSpPr>
          <p:nvPr>
            <p:ph type="title"/>
          </p:nvPr>
        </p:nvSpPr>
        <p:spPr>
          <a:xfrm>
            <a:off x="0" y="0"/>
            <a:ext cx="9144000" cy="711201"/>
          </a:xfrm>
          <a:solidFill>
            <a:srgbClr val="0070C0"/>
          </a:solidFill>
        </p:spPr>
        <p:txBody>
          <a:bodyPr/>
          <a:lstStyle/>
          <a:p>
            <a:r>
              <a:rPr lang="en-US" altLang="zh-CN" dirty="0" smtClean="0"/>
              <a:t>CoSan Prepare-data</a:t>
            </a:r>
            <a:endParaRPr lang="zh-CN" altLang="en-US" dirty="0"/>
          </a:p>
        </p:txBody>
      </p:sp>
      <p:pic>
        <p:nvPicPr>
          <p:cNvPr id="10" name="图片 9"/>
          <p:cNvPicPr>
            <a:picLocks noChangeAspect="1"/>
          </p:cNvPicPr>
          <p:nvPr/>
        </p:nvPicPr>
        <p:blipFill>
          <a:blip r:embed="rId2"/>
          <a:stretch>
            <a:fillRect/>
          </a:stretch>
        </p:blipFill>
        <p:spPr>
          <a:xfrm>
            <a:off x="453761" y="790647"/>
            <a:ext cx="5197643" cy="2000680"/>
          </a:xfrm>
          <a:prstGeom prst="rect">
            <a:avLst/>
          </a:prstGeom>
        </p:spPr>
      </p:pic>
      <p:sp>
        <p:nvSpPr>
          <p:cNvPr id="2" name="矩形 1"/>
          <p:cNvSpPr/>
          <p:nvPr/>
        </p:nvSpPr>
        <p:spPr>
          <a:xfrm>
            <a:off x="1753173" y="811272"/>
            <a:ext cx="893774" cy="36438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 name="图片 4"/>
          <p:cNvPicPr>
            <a:picLocks noChangeAspect="1"/>
          </p:cNvPicPr>
          <p:nvPr/>
        </p:nvPicPr>
        <p:blipFill>
          <a:blip r:embed="rId3"/>
          <a:stretch>
            <a:fillRect/>
          </a:stretch>
        </p:blipFill>
        <p:spPr>
          <a:xfrm>
            <a:off x="648017" y="3418100"/>
            <a:ext cx="3356822" cy="288760"/>
          </a:xfrm>
          <a:prstGeom prst="rect">
            <a:avLst/>
          </a:prstGeom>
        </p:spPr>
      </p:pic>
      <p:pic>
        <p:nvPicPr>
          <p:cNvPr id="6" name="图片 5"/>
          <p:cNvPicPr>
            <a:picLocks noChangeAspect="1"/>
          </p:cNvPicPr>
          <p:nvPr/>
        </p:nvPicPr>
        <p:blipFill>
          <a:blip r:embed="rId4"/>
          <a:stretch>
            <a:fillRect/>
          </a:stretch>
        </p:blipFill>
        <p:spPr>
          <a:xfrm>
            <a:off x="648017" y="3912098"/>
            <a:ext cx="3415220" cy="254445"/>
          </a:xfrm>
          <a:prstGeom prst="rect">
            <a:avLst/>
          </a:prstGeom>
        </p:spPr>
      </p:pic>
      <p:pic>
        <p:nvPicPr>
          <p:cNvPr id="12" name="图片 11"/>
          <p:cNvPicPr>
            <a:picLocks noChangeAspect="1"/>
          </p:cNvPicPr>
          <p:nvPr/>
        </p:nvPicPr>
        <p:blipFill>
          <a:blip r:embed="rId5"/>
          <a:stretch>
            <a:fillRect/>
          </a:stretch>
        </p:blipFill>
        <p:spPr>
          <a:xfrm>
            <a:off x="4675128" y="3015900"/>
            <a:ext cx="4282805" cy="1783258"/>
          </a:xfrm>
          <a:prstGeom prst="rect">
            <a:avLst/>
          </a:prstGeom>
        </p:spPr>
      </p:pic>
      <p:cxnSp>
        <p:nvCxnSpPr>
          <p:cNvPr id="17" name="直接箭头连接符 16"/>
          <p:cNvCxnSpPr/>
          <p:nvPr/>
        </p:nvCxnSpPr>
        <p:spPr>
          <a:xfrm>
            <a:off x="4004839" y="3788229"/>
            <a:ext cx="670289" cy="470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p14="http://schemas.microsoft.com/office/powerpoint/2010/main" Requires="p14">
          <p:contentPart p14:bwMode="auto" r:id="rId6">
            <p14:nvContentPartPr>
              <p14:cNvPr id="19" name="墨迹 18"/>
              <p14:cNvContentPartPr/>
              <p14:nvPr/>
            </p14:nvContentPartPr>
            <p14:xfrm>
              <a:off x="519120" y="3110040"/>
              <a:ext cx="7977600" cy="2028960"/>
            </p14:xfrm>
          </p:contentPart>
        </mc:Choice>
        <mc:Fallback>
          <p:pic>
            <p:nvPicPr>
              <p:cNvPr id="19" name="墨迹 18"/>
              <p:cNvPicPr/>
              <p:nvPr/>
            </p:nvPicPr>
            <p:blipFill>
              <a:blip r:embed="rId7"/>
              <a:stretch>
                <a:fillRect/>
              </a:stretch>
            </p:blipFill>
            <p:spPr>
              <a:xfrm>
                <a:off x="509760" y="3100680"/>
                <a:ext cx="7996320" cy="2047680"/>
              </a:xfrm>
              <a:prstGeom prst="rect">
                <a:avLst/>
              </a:prstGeom>
            </p:spPr>
          </p:pic>
        </mc:Fallback>
      </mc:AlternateContent>
    </p:spTree>
    <p:extLst>
      <p:ext uri="{BB962C8B-B14F-4D97-AF65-F5344CB8AC3E}">
        <p14:creationId xmlns:p14="http://schemas.microsoft.com/office/powerpoint/2010/main" val="1174756409"/>
      </p:ext>
    </p:extLst>
  </p:cSld>
  <p:clrMapOvr>
    <a:masterClrMapping/>
  </p:clrMapOvr>
  <p:transition spd="med" advTm="0">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4"/>
          <p:cNvSpPr>
            <a:spLocks noGrp="1"/>
          </p:cNvSpPr>
          <p:nvPr>
            <p:ph type="title"/>
          </p:nvPr>
        </p:nvSpPr>
        <p:spPr>
          <a:xfrm>
            <a:off x="0" y="0"/>
            <a:ext cx="9144000" cy="711201"/>
          </a:xfrm>
          <a:solidFill>
            <a:srgbClr val="0070C0"/>
          </a:solidFill>
        </p:spPr>
        <p:txBody>
          <a:bodyPr/>
          <a:lstStyle/>
          <a:p>
            <a:r>
              <a:rPr lang="en-US" altLang="zh-CN" dirty="0" smtClean="0"/>
              <a:t>model</a:t>
            </a:r>
            <a:endParaRPr lang="zh-CN" altLang="en-US" dirty="0"/>
          </a:p>
        </p:txBody>
      </p:sp>
      <p:pic>
        <p:nvPicPr>
          <p:cNvPr id="2" name="图片 1"/>
          <p:cNvPicPr>
            <a:picLocks noChangeAspect="1"/>
          </p:cNvPicPr>
          <p:nvPr/>
        </p:nvPicPr>
        <p:blipFill>
          <a:blip r:embed="rId2"/>
          <a:stretch>
            <a:fillRect/>
          </a:stretch>
        </p:blipFill>
        <p:spPr>
          <a:xfrm>
            <a:off x="1065654" y="711201"/>
            <a:ext cx="6276617" cy="2273088"/>
          </a:xfrm>
          <a:prstGeom prst="rect">
            <a:avLst/>
          </a:prstGeom>
        </p:spPr>
      </p:pic>
      <p:sp>
        <p:nvSpPr>
          <p:cNvPr id="4" name="矩形 3"/>
          <p:cNvSpPr/>
          <p:nvPr/>
        </p:nvSpPr>
        <p:spPr>
          <a:xfrm>
            <a:off x="3623224" y="928150"/>
            <a:ext cx="2007555" cy="96252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3"/>
          <a:stretch>
            <a:fillRect/>
          </a:stretch>
        </p:blipFill>
        <p:spPr>
          <a:xfrm>
            <a:off x="2973316" y="3624041"/>
            <a:ext cx="3307367" cy="297206"/>
          </a:xfrm>
          <a:prstGeom prst="rect">
            <a:avLst/>
          </a:prstGeom>
        </p:spPr>
      </p:pic>
      <p:pic>
        <p:nvPicPr>
          <p:cNvPr id="8" name="图片 7"/>
          <p:cNvPicPr>
            <a:picLocks noChangeAspect="1"/>
          </p:cNvPicPr>
          <p:nvPr/>
        </p:nvPicPr>
        <p:blipFill>
          <a:blip r:embed="rId4"/>
          <a:stretch>
            <a:fillRect/>
          </a:stretch>
        </p:blipFill>
        <p:spPr>
          <a:xfrm>
            <a:off x="3087627" y="3261289"/>
            <a:ext cx="3078747" cy="297206"/>
          </a:xfrm>
          <a:prstGeom prst="rect">
            <a:avLst/>
          </a:prstGeom>
        </p:spPr>
      </p:pic>
      <p:pic>
        <p:nvPicPr>
          <p:cNvPr id="9" name="图片 8"/>
          <p:cNvPicPr>
            <a:picLocks noChangeAspect="1"/>
          </p:cNvPicPr>
          <p:nvPr/>
        </p:nvPicPr>
        <p:blipFill>
          <a:blip r:embed="rId5"/>
          <a:stretch>
            <a:fillRect/>
          </a:stretch>
        </p:blipFill>
        <p:spPr>
          <a:xfrm>
            <a:off x="2554180" y="3986793"/>
            <a:ext cx="3726503" cy="259102"/>
          </a:xfrm>
          <a:prstGeom prst="rect">
            <a:avLst/>
          </a:prstGeom>
        </p:spPr>
      </p:pic>
      <p:pic>
        <p:nvPicPr>
          <p:cNvPr id="10" name="图片 9"/>
          <p:cNvPicPr>
            <a:picLocks noChangeAspect="1"/>
          </p:cNvPicPr>
          <p:nvPr/>
        </p:nvPicPr>
        <p:blipFill>
          <a:blip r:embed="rId6"/>
          <a:stretch>
            <a:fillRect/>
          </a:stretch>
        </p:blipFill>
        <p:spPr>
          <a:xfrm>
            <a:off x="2813282" y="4313327"/>
            <a:ext cx="3208298" cy="495343"/>
          </a:xfrm>
          <a:prstGeom prst="rect">
            <a:avLst/>
          </a:prstGeom>
        </p:spPr>
      </p:pic>
      <mc:AlternateContent xmlns:mc="http://schemas.openxmlformats.org/markup-compatibility/2006">
        <mc:Choice xmlns:p14="http://schemas.microsoft.com/office/powerpoint/2010/main" Requires="p14">
          <p:contentPart p14:bwMode="auto" r:id="rId7">
            <p14:nvContentPartPr>
              <p14:cNvPr id="15" name="墨迹 14"/>
              <p14:cNvContentPartPr/>
              <p14:nvPr/>
            </p14:nvContentPartPr>
            <p14:xfrm>
              <a:off x="1371600" y="399960"/>
              <a:ext cx="3881880" cy="4424760"/>
            </p14:xfrm>
          </p:contentPart>
        </mc:Choice>
        <mc:Fallback>
          <p:pic>
            <p:nvPicPr>
              <p:cNvPr id="15" name="墨迹 14"/>
              <p:cNvPicPr/>
              <p:nvPr/>
            </p:nvPicPr>
            <p:blipFill>
              <a:blip r:embed="rId8"/>
              <a:stretch>
                <a:fillRect/>
              </a:stretch>
            </p:blipFill>
            <p:spPr>
              <a:xfrm>
                <a:off x="1362240" y="390600"/>
                <a:ext cx="3900600" cy="4443480"/>
              </a:xfrm>
              <a:prstGeom prst="rect">
                <a:avLst/>
              </a:prstGeom>
            </p:spPr>
          </p:pic>
        </mc:Fallback>
      </mc:AlternateContent>
    </p:spTree>
    <p:extLst>
      <p:ext uri="{BB962C8B-B14F-4D97-AF65-F5344CB8AC3E}">
        <p14:creationId xmlns:p14="http://schemas.microsoft.com/office/powerpoint/2010/main" val="3642512640"/>
      </p:ext>
    </p:extLst>
  </p:cSld>
  <p:clrMapOvr>
    <a:masterClrMapping/>
  </p:clrMapOvr>
  <p:transition spd="med" advTm="0">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4"/>
          <p:cNvSpPr>
            <a:spLocks noGrp="1"/>
          </p:cNvSpPr>
          <p:nvPr>
            <p:ph type="title"/>
          </p:nvPr>
        </p:nvSpPr>
        <p:spPr>
          <a:xfrm>
            <a:off x="0" y="0"/>
            <a:ext cx="9144000" cy="711201"/>
          </a:xfrm>
          <a:solidFill>
            <a:srgbClr val="0070C0"/>
          </a:solidFill>
        </p:spPr>
        <p:txBody>
          <a:bodyPr/>
          <a:lstStyle/>
          <a:p>
            <a:r>
              <a:rPr lang="en-US" altLang="zh-CN" dirty="0" smtClean="0"/>
              <a:t>model</a:t>
            </a:r>
            <a:endParaRPr lang="zh-CN" altLang="en-US" dirty="0"/>
          </a:p>
        </p:txBody>
      </p:sp>
      <p:pic>
        <p:nvPicPr>
          <p:cNvPr id="11" name="图片 10"/>
          <p:cNvPicPr>
            <a:picLocks noChangeAspect="1"/>
          </p:cNvPicPr>
          <p:nvPr/>
        </p:nvPicPr>
        <p:blipFill>
          <a:blip r:embed="rId2"/>
          <a:stretch>
            <a:fillRect/>
          </a:stretch>
        </p:blipFill>
        <p:spPr>
          <a:xfrm>
            <a:off x="1065654" y="711201"/>
            <a:ext cx="6276617" cy="2273088"/>
          </a:xfrm>
          <a:prstGeom prst="rect">
            <a:avLst/>
          </a:prstGeom>
        </p:spPr>
      </p:pic>
      <p:sp>
        <p:nvSpPr>
          <p:cNvPr id="12" name="矩形 11"/>
          <p:cNvSpPr/>
          <p:nvPr/>
        </p:nvSpPr>
        <p:spPr>
          <a:xfrm>
            <a:off x="3643849" y="1938803"/>
            <a:ext cx="2007555" cy="110690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a:blip r:embed="rId3"/>
          <a:stretch>
            <a:fillRect/>
          </a:stretch>
        </p:blipFill>
        <p:spPr>
          <a:xfrm>
            <a:off x="1794677" y="3264175"/>
            <a:ext cx="2852948" cy="309823"/>
          </a:xfrm>
          <a:prstGeom prst="rect">
            <a:avLst/>
          </a:prstGeom>
        </p:spPr>
      </p:pic>
      <p:pic>
        <p:nvPicPr>
          <p:cNvPr id="13" name="图片 12"/>
          <p:cNvPicPr>
            <a:picLocks noChangeAspect="1"/>
          </p:cNvPicPr>
          <p:nvPr/>
        </p:nvPicPr>
        <p:blipFill>
          <a:blip r:embed="rId4"/>
          <a:stretch>
            <a:fillRect/>
          </a:stretch>
        </p:blipFill>
        <p:spPr>
          <a:xfrm>
            <a:off x="1727501" y="3695490"/>
            <a:ext cx="2987299" cy="883997"/>
          </a:xfrm>
          <a:prstGeom prst="rect">
            <a:avLst/>
          </a:prstGeom>
        </p:spPr>
      </p:pic>
      <p:pic>
        <p:nvPicPr>
          <p:cNvPr id="14" name="图片 13"/>
          <p:cNvPicPr>
            <a:picLocks noChangeAspect="1"/>
          </p:cNvPicPr>
          <p:nvPr/>
        </p:nvPicPr>
        <p:blipFill>
          <a:blip r:embed="rId5"/>
          <a:stretch>
            <a:fillRect/>
          </a:stretch>
        </p:blipFill>
        <p:spPr>
          <a:xfrm>
            <a:off x="4736005" y="3305135"/>
            <a:ext cx="2606266" cy="990686"/>
          </a:xfrm>
          <a:prstGeom prst="rect">
            <a:avLst/>
          </a:prstGeom>
        </p:spPr>
      </p:pic>
      <mc:AlternateContent xmlns:mc="http://schemas.openxmlformats.org/markup-compatibility/2006">
        <mc:Choice xmlns:p14="http://schemas.microsoft.com/office/powerpoint/2010/main" Requires="p14">
          <p:contentPart p14:bwMode="auto" r:id="rId6">
            <p14:nvContentPartPr>
              <p14:cNvPr id="15" name="墨迹 14"/>
              <p14:cNvContentPartPr/>
              <p14:nvPr/>
            </p14:nvContentPartPr>
            <p14:xfrm>
              <a:off x="1395360" y="685800"/>
              <a:ext cx="5867640" cy="3948480"/>
            </p14:xfrm>
          </p:contentPart>
        </mc:Choice>
        <mc:Fallback>
          <p:pic>
            <p:nvPicPr>
              <p:cNvPr id="15" name="墨迹 14"/>
              <p:cNvPicPr/>
              <p:nvPr/>
            </p:nvPicPr>
            <p:blipFill>
              <a:blip r:embed="rId7"/>
              <a:stretch>
                <a:fillRect/>
              </a:stretch>
            </p:blipFill>
            <p:spPr>
              <a:xfrm>
                <a:off x="1386000" y="676440"/>
                <a:ext cx="5886360" cy="3967200"/>
              </a:xfrm>
              <a:prstGeom prst="rect">
                <a:avLst/>
              </a:prstGeom>
            </p:spPr>
          </p:pic>
        </mc:Fallback>
      </mc:AlternateContent>
    </p:spTree>
    <p:extLst>
      <p:ext uri="{BB962C8B-B14F-4D97-AF65-F5344CB8AC3E}">
        <p14:creationId xmlns:p14="http://schemas.microsoft.com/office/powerpoint/2010/main" val="2918150515"/>
      </p:ext>
    </p:extLst>
  </p:cSld>
  <p:clrMapOvr>
    <a:masterClrMapping/>
  </p:clrMapOvr>
  <p:transition spd="med" advTm="0">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4"/>
          <p:cNvSpPr>
            <a:spLocks noGrp="1"/>
          </p:cNvSpPr>
          <p:nvPr>
            <p:ph type="title"/>
          </p:nvPr>
        </p:nvSpPr>
        <p:spPr>
          <a:xfrm>
            <a:off x="0" y="0"/>
            <a:ext cx="9144000" cy="711201"/>
          </a:xfrm>
          <a:solidFill>
            <a:srgbClr val="0070C0"/>
          </a:solidFill>
        </p:spPr>
        <p:txBody>
          <a:bodyPr/>
          <a:lstStyle/>
          <a:p>
            <a:r>
              <a:rPr lang="en-US" altLang="zh-CN" dirty="0" smtClean="0"/>
              <a:t>model</a:t>
            </a:r>
            <a:endParaRPr lang="zh-CN" altLang="en-US" dirty="0"/>
          </a:p>
        </p:txBody>
      </p:sp>
      <p:pic>
        <p:nvPicPr>
          <p:cNvPr id="6" name="图片 5"/>
          <p:cNvPicPr>
            <a:picLocks noChangeAspect="1"/>
          </p:cNvPicPr>
          <p:nvPr/>
        </p:nvPicPr>
        <p:blipFill>
          <a:blip r:embed="rId2"/>
          <a:stretch>
            <a:fillRect/>
          </a:stretch>
        </p:blipFill>
        <p:spPr>
          <a:xfrm>
            <a:off x="440012" y="821204"/>
            <a:ext cx="7703093" cy="2575138"/>
          </a:xfrm>
          <a:prstGeom prst="rect">
            <a:avLst/>
          </a:prstGeom>
        </p:spPr>
      </p:pic>
      <p:sp>
        <p:nvSpPr>
          <p:cNvPr id="2" name="矩形 1"/>
          <p:cNvSpPr/>
          <p:nvPr/>
        </p:nvSpPr>
        <p:spPr>
          <a:xfrm>
            <a:off x="5995164" y="1326912"/>
            <a:ext cx="1911303" cy="173254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p:cNvPicPr>
            <a:picLocks noChangeAspect="1"/>
          </p:cNvPicPr>
          <p:nvPr/>
        </p:nvPicPr>
        <p:blipFill>
          <a:blip r:embed="rId3"/>
          <a:stretch>
            <a:fillRect/>
          </a:stretch>
        </p:blipFill>
        <p:spPr>
          <a:xfrm>
            <a:off x="1462351" y="3362395"/>
            <a:ext cx="3345470" cy="708721"/>
          </a:xfrm>
          <a:prstGeom prst="rect">
            <a:avLst/>
          </a:prstGeom>
        </p:spPr>
      </p:pic>
      <p:pic>
        <p:nvPicPr>
          <p:cNvPr id="5" name="图片 4"/>
          <p:cNvPicPr>
            <a:picLocks noChangeAspect="1"/>
          </p:cNvPicPr>
          <p:nvPr/>
        </p:nvPicPr>
        <p:blipFill>
          <a:blip r:embed="rId4"/>
          <a:stretch>
            <a:fillRect/>
          </a:stretch>
        </p:blipFill>
        <p:spPr>
          <a:xfrm>
            <a:off x="1393765" y="4053068"/>
            <a:ext cx="3414056" cy="594412"/>
          </a:xfrm>
          <a:prstGeom prst="rect">
            <a:avLst/>
          </a:prstGeom>
        </p:spPr>
      </p:pic>
      <p:pic>
        <p:nvPicPr>
          <p:cNvPr id="7" name="图片 6"/>
          <p:cNvPicPr>
            <a:picLocks noChangeAspect="1"/>
          </p:cNvPicPr>
          <p:nvPr/>
        </p:nvPicPr>
        <p:blipFill>
          <a:blip r:embed="rId5"/>
          <a:stretch>
            <a:fillRect/>
          </a:stretch>
        </p:blipFill>
        <p:spPr>
          <a:xfrm>
            <a:off x="5041921" y="3565167"/>
            <a:ext cx="3254022" cy="289585"/>
          </a:xfrm>
          <a:prstGeom prst="rect">
            <a:avLst/>
          </a:prstGeom>
        </p:spPr>
      </p:pic>
      <p:pic>
        <p:nvPicPr>
          <p:cNvPr id="8" name="图片 7"/>
          <p:cNvPicPr>
            <a:picLocks noChangeAspect="1"/>
          </p:cNvPicPr>
          <p:nvPr/>
        </p:nvPicPr>
        <p:blipFill>
          <a:blip r:embed="rId6"/>
          <a:stretch>
            <a:fillRect/>
          </a:stretch>
        </p:blipFill>
        <p:spPr>
          <a:xfrm>
            <a:off x="4877498" y="4190240"/>
            <a:ext cx="3734124" cy="320068"/>
          </a:xfrm>
          <a:prstGeom prst="rect">
            <a:avLst/>
          </a:prstGeom>
        </p:spPr>
      </p:pic>
      <mc:AlternateContent xmlns:mc="http://schemas.openxmlformats.org/markup-compatibility/2006">
        <mc:Choice xmlns:p14="http://schemas.microsoft.com/office/powerpoint/2010/main" Requires="p14">
          <p:contentPart p14:bwMode="auto" r:id="rId7">
            <p14:nvContentPartPr>
              <p14:cNvPr id="9" name="墨迹 8"/>
              <p14:cNvContentPartPr/>
              <p14:nvPr/>
            </p14:nvContentPartPr>
            <p14:xfrm>
              <a:off x="1204920" y="666720"/>
              <a:ext cx="7048800" cy="3972240"/>
            </p14:xfrm>
          </p:contentPart>
        </mc:Choice>
        <mc:Fallback>
          <p:pic>
            <p:nvPicPr>
              <p:cNvPr id="9" name="墨迹 8"/>
              <p:cNvPicPr/>
              <p:nvPr/>
            </p:nvPicPr>
            <p:blipFill>
              <a:blip r:embed="rId8"/>
              <a:stretch>
                <a:fillRect/>
              </a:stretch>
            </p:blipFill>
            <p:spPr>
              <a:xfrm>
                <a:off x="1195560" y="657360"/>
                <a:ext cx="7067520" cy="3990960"/>
              </a:xfrm>
              <a:prstGeom prst="rect">
                <a:avLst/>
              </a:prstGeom>
            </p:spPr>
          </p:pic>
        </mc:Fallback>
      </mc:AlternateContent>
    </p:spTree>
    <p:extLst>
      <p:ext uri="{BB962C8B-B14F-4D97-AF65-F5344CB8AC3E}">
        <p14:creationId xmlns:p14="http://schemas.microsoft.com/office/powerpoint/2010/main" val="2417578154"/>
      </p:ext>
    </p:extLst>
  </p:cSld>
  <p:clrMapOvr>
    <a:masterClrMapping/>
  </p:clrMapOvr>
  <p:transition spd="med" advTm="0">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4"/>
          <p:cNvSpPr>
            <a:spLocks noGrp="1"/>
          </p:cNvSpPr>
          <p:nvPr>
            <p:ph type="title"/>
          </p:nvPr>
        </p:nvSpPr>
        <p:spPr>
          <a:xfrm>
            <a:off x="0" y="0"/>
            <a:ext cx="9144000" cy="711201"/>
          </a:xfrm>
          <a:solidFill>
            <a:srgbClr val="0070C0"/>
          </a:solidFill>
        </p:spPr>
        <p:txBody>
          <a:bodyPr/>
          <a:lstStyle/>
          <a:p>
            <a:r>
              <a:rPr lang="en-US" altLang="zh-CN" dirty="0" smtClean="0"/>
              <a:t>Experiment</a:t>
            </a:r>
            <a:endParaRPr lang="zh-CN" altLang="en-US" dirty="0"/>
          </a:p>
        </p:txBody>
      </p:sp>
      <p:pic>
        <p:nvPicPr>
          <p:cNvPr id="2" name="图片 1"/>
          <p:cNvPicPr>
            <a:picLocks noChangeAspect="1"/>
          </p:cNvPicPr>
          <p:nvPr/>
        </p:nvPicPr>
        <p:blipFill>
          <a:blip r:embed="rId2"/>
          <a:stretch>
            <a:fillRect/>
          </a:stretch>
        </p:blipFill>
        <p:spPr>
          <a:xfrm>
            <a:off x="2594854" y="2153159"/>
            <a:ext cx="3902199" cy="2691411"/>
          </a:xfrm>
          <a:prstGeom prst="rect">
            <a:avLst/>
          </a:prstGeom>
        </p:spPr>
      </p:pic>
      <p:pic>
        <p:nvPicPr>
          <p:cNvPr id="4" name="图片 3"/>
          <p:cNvPicPr>
            <a:picLocks noChangeAspect="1"/>
          </p:cNvPicPr>
          <p:nvPr/>
        </p:nvPicPr>
        <p:blipFill>
          <a:blip r:embed="rId3"/>
          <a:stretch>
            <a:fillRect/>
          </a:stretch>
        </p:blipFill>
        <p:spPr>
          <a:xfrm>
            <a:off x="2475068" y="771603"/>
            <a:ext cx="3615098" cy="1321154"/>
          </a:xfrm>
          <a:prstGeom prst="rect">
            <a:avLst/>
          </a:prstGeom>
        </p:spPr>
      </p:pic>
      <mc:AlternateContent xmlns:mc="http://schemas.openxmlformats.org/markup-compatibility/2006">
        <mc:Choice xmlns:p14="http://schemas.microsoft.com/office/powerpoint/2010/main" Requires="p14">
          <p:contentPart p14:bwMode="auto" r:id="rId4">
            <p14:nvContentPartPr>
              <p14:cNvPr id="8" name="墨迹 7"/>
              <p14:cNvContentPartPr/>
              <p14:nvPr/>
            </p14:nvContentPartPr>
            <p14:xfrm>
              <a:off x="2257560" y="885960"/>
              <a:ext cx="2691000" cy="3748320"/>
            </p14:xfrm>
          </p:contentPart>
        </mc:Choice>
        <mc:Fallback>
          <p:pic>
            <p:nvPicPr>
              <p:cNvPr id="8" name="墨迹 7"/>
              <p:cNvPicPr/>
              <p:nvPr/>
            </p:nvPicPr>
            <p:blipFill>
              <a:blip r:embed="rId5"/>
              <a:stretch>
                <a:fillRect/>
              </a:stretch>
            </p:blipFill>
            <p:spPr>
              <a:xfrm>
                <a:off x="2248200" y="876600"/>
                <a:ext cx="2709720" cy="3767040"/>
              </a:xfrm>
              <a:prstGeom prst="rect">
                <a:avLst/>
              </a:prstGeom>
            </p:spPr>
          </p:pic>
        </mc:Fallback>
      </mc:AlternateContent>
    </p:spTree>
    <p:extLst>
      <p:ext uri="{BB962C8B-B14F-4D97-AF65-F5344CB8AC3E}">
        <p14:creationId xmlns:p14="http://schemas.microsoft.com/office/powerpoint/2010/main" val="3210645172"/>
      </p:ext>
    </p:extLst>
  </p:cSld>
  <p:clrMapOvr>
    <a:masterClrMapping/>
  </p:clrMapOvr>
  <p:transition spd="med" advTm="0">
    <p:pull/>
  </p:transition>
  <p:timing>
    <p:tnLst>
      <p:par>
        <p:cTn id="1" dur="indefinite" restart="never" nodeType="tmRoot"/>
      </p:par>
    </p:tnLst>
  </p:timing>
</p:sld>
</file>

<file path=ppt/theme/theme1.xml><?xml version="1.0" encoding="utf-8"?>
<a:theme xmlns:a="http://schemas.openxmlformats.org/drawingml/2006/main" name="第一PPT，www.1ppt.com">
  <a:themeElements>
    <a:clrScheme name="自定义 98">
      <a:dk1>
        <a:sysClr val="windowText" lastClr="000000"/>
      </a:dk1>
      <a:lt1>
        <a:sysClr val="window" lastClr="FFFFFF"/>
      </a:lt1>
      <a:dk2>
        <a:srgbClr val="44546A"/>
      </a:dk2>
      <a:lt2>
        <a:srgbClr val="E7E6E6"/>
      </a:lt2>
      <a:accent1>
        <a:srgbClr val="3C4856"/>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14161</TotalTime>
  <Words>108</Words>
  <Application>Microsoft Office PowerPoint</Application>
  <PresentationFormat>全屏显示(16:9)</PresentationFormat>
  <Paragraphs>17</Paragraphs>
  <Slides>11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11</vt:i4>
      </vt:variant>
    </vt:vector>
  </HeadingPairs>
  <TitlesOfParts>
    <vt:vector size="19" baseType="lpstr">
      <vt:lpstr>等线</vt:lpstr>
      <vt:lpstr>等线 Light</vt:lpstr>
      <vt:lpstr>宋体</vt:lpstr>
      <vt:lpstr>微软雅黑</vt:lpstr>
      <vt:lpstr>Arial</vt:lpstr>
      <vt:lpstr>Calibri</vt:lpstr>
      <vt:lpstr>Calibri Light</vt:lpstr>
      <vt:lpstr>第一PPT，www.1ppt.com</vt:lpstr>
      <vt:lpstr>PowerPoint 演示文稿</vt:lpstr>
      <vt:lpstr>Motivations</vt:lpstr>
      <vt:lpstr>Model  Architecture </vt:lpstr>
      <vt:lpstr>Model  Architecture </vt:lpstr>
      <vt:lpstr>CoSan Prepare-data</vt:lpstr>
      <vt:lpstr>model</vt:lpstr>
      <vt:lpstr>model</vt:lpstr>
      <vt:lpstr>model</vt:lpstr>
      <vt:lpstr>Experiment</vt:lpstr>
      <vt:lpstr>Experiment</vt:lpstr>
      <vt:lpstr>PowerPoint 演示文稿</vt:lpstr>
    </vt:vector>
  </TitlesOfParts>
  <Company>第一PPT，www.1ppt.com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知识竞赛</dc:title>
  <dc:creator>第一PPT</dc:creator>
  <cp:keywords>www.1ppt.com</cp:keywords>
  <cp:lastModifiedBy>Hasee</cp:lastModifiedBy>
  <cp:revision>345</cp:revision>
  <dcterms:created xsi:type="dcterms:W3CDTF">2016-12-25T02:27:54Z</dcterms:created>
  <dcterms:modified xsi:type="dcterms:W3CDTF">2021-01-17T07:38:05Z</dcterms:modified>
</cp:coreProperties>
</file>